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80" r:id="rId2"/>
    <p:sldMasterId id="2147484216" r:id="rId3"/>
    <p:sldMasterId id="2147484228" r:id="rId4"/>
    <p:sldMasterId id="2147484241" r:id="rId5"/>
    <p:sldMasterId id="2147484253" r:id="rId6"/>
  </p:sldMasterIdLst>
  <p:notesMasterIdLst>
    <p:notesMasterId r:id="rId53"/>
  </p:notesMasterIdLst>
  <p:sldIdLst>
    <p:sldId id="304" r:id="rId7"/>
    <p:sldId id="618" r:id="rId8"/>
    <p:sldId id="610" r:id="rId9"/>
    <p:sldId id="494" r:id="rId10"/>
    <p:sldId id="496" r:id="rId11"/>
    <p:sldId id="497" r:id="rId12"/>
    <p:sldId id="637" r:id="rId13"/>
    <p:sldId id="638" r:id="rId14"/>
    <p:sldId id="643" r:id="rId15"/>
    <p:sldId id="601" r:id="rId16"/>
    <p:sldId id="584" r:id="rId17"/>
    <p:sldId id="609" r:id="rId18"/>
    <p:sldId id="641" r:id="rId19"/>
    <p:sldId id="645" r:id="rId20"/>
    <p:sldId id="612" r:id="rId21"/>
    <p:sldId id="640" r:id="rId22"/>
    <p:sldId id="642" r:id="rId23"/>
    <p:sldId id="583" r:id="rId24"/>
    <p:sldId id="646" r:id="rId25"/>
    <p:sldId id="647" r:id="rId26"/>
    <p:sldId id="644" r:id="rId27"/>
    <p:sldId id="587" r:id="rId28"/>
    <p:sldId id="588" r:id="rId29"/>
    <p:sldId id="521" r:id="rId30"/>
    <p:sldId id="564" r:id="rId31"/>
    <p:sldId id="565" r:id="rId32"/>
    <p:sldId id="566" r:id="rId33"/>
    <p:sldId id="567" r:id="rId34"/>
    <p:sldId id="568" r:id="rId35"/>
    <p:sldId id="569" r:id="rId36"/>
    <p:sldId id="570" r:id="rId37"/>
    <p:sldId id="572" r:id="rId38"/>
    <p:sldId id="574" r:id="rId39"/>
    <p:sldId id="576" r:id="rId40"/>
    <p:sldId id="577" r:id="rId41"/>
    <p:sldId id="611" r:id="rId42"/>
    <p:sldId id="582" r:id="rId43"/>
    <p:sldId id="648" r:id="rId44"/>
    <p:sldId id="381" r:id="rId45"/>
    <p:sldId id="382" r:id="rId46"/>
    <p:sldId id="385" r:id="rId47"/>
    <p:sldId id="386" r:id="rId48"/>
    <p:sldId id="649" r:id="rId49"/>
    <p:sldId id="639" r:id="rId50"/>
    <p:sldId id="619" r:id="rId51"/>
    <p:sldId id="62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0066"/>
    <a:srgbClr val="0033CC"/>
    <a:srgbClr val="FF3300"/>
    <a:srgbClr val="FFCC00"/>
    <a:srgbClr val="FF9933"/>
    <a:srgbClr val="FF9966"/>
    <a:srgbClr val="E5E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3C49D-A778-48FB-B2A7-BD77864CD362}" v="124" dt="2022-06-13T19:59:52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4660"/>
  </p:normalViewPr>
  <p:slideViewPr>
    <p:cSldViewPr>
      <p:cViewPr varScale="1">
        <p:scale>
          <a:sx n="78" d="100"/>
          <a:sy n="78" d="100"/>
        </p:scale>
        <p:origin x="160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k, Michael John" userId="0b8ad1db-7adb-4dec-a258-d0125149f021" providerId="ADAL" clId="{96B3C49D-A778-48FB-B2A7-BD77864CD362}"/>
    <pc:docChg chg="undo custSel addSld delSld modSld sldOrd delMainMaster">
      <pc:chgData name="Janik, Michael John" userId="0b8ad1db-7adb-4dec-a258-d0125149f021" providerId="ADAL" clId="{96B3C49D-A778-48FB-B2A7-BD77864CD362}" dt="2022-06-11T21:55:56.503" v="7035" actId="1076"/>
      <pc:docMkLst>
        <pc:docMk/>
      </pc:docMkLst>
      <pc:sldChg chg="modSp mod">
        <pc:chgData name="Janik, Michael John" userId="0b8ad1db-7adb-4dec-a258-d0125149f021" providerId="ADAL" clId="{96B3C49D-A778-48FB-B2A7-BD77864CD362}" dt="2022-06-11T18:35:59.560" v="164" actId="20577"/>
        <pc:sldMkLst>
          <pc:docMk/>
          <pc:sldMk cId="0" sldId="304"/>
        </pc:sldMkLst>
        <pc:spChg chg="mod">
          <ac:chgData name="Janik, Michael John" userId="0b8ad1db-7adb-4dec-a258-d0125149f021" providerId="ADAL" clId="{96B3C49D-A778-48FB-B2A7-BD77864CD362}" dt="2022-06-11T18:35:47.166" v="150" actId="20577"/>
          <ac:spMkLst>
            <pc:docMk/>
            <pc:sldMk cId="0" sldId="304"/>
            <ac:spMk id="45059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18:35:59.560" v="164" actId="20577"/>
          <ac:spMkLst>
            <pc:docMk/>
            <pc:sldMk cId="0" sldId="304"/>
            <ac:spMk id="45060" creationId="{00000000-0000-0000-0000-000000000000}"/>
          </ac:spMkLst>
        </pc:spChg>
        <pc:picChg chg="mod">
          <ac:chgData name="Janik, Michael John" userId="0b8ad1db-7adb-4dec-a258-d0125149f021" providerId="ADAL" clId="{96B3C49D-A778-48FB-B2A7-BD77864CD362}" dt="2022-06-11T18:35:52.176" v="151" actId="14100"/>
          <ac:picMkLst>
            <pc:docMk/>
            <pc:sldMk cId="0" sldId="304"/>
            <ac:picMk id="5" creationId="{00000000-0000-0000-0000-000000000000}"/>
          </ac:picMkLst>
        </pc:picChg>
      </pc:sldChg>
      <pc:sldChg chg="modSp mod">
        <pc:chgData name="Janik, Michael John" userId="0b8ad1db-7adb-4dec-a258-d0125149f021" providerId="ADAL" clId="{96B3C49D-A778-48FB-B2A7-BD77864CD362}" dt="2022-06-11T21:43:44.499" v="5561" actId="5793"/>
        <pc:sldMkLst>
          <pc:docMk/>
          <pc:sldMk cId="1844451169" sldId="381"/>
        </pc:sldMkLst>
        <pc:spChg chg="mod">
          <ac:chgData name="Janik, Michael John" userId="0b8ad1db-7adb-4dec-a258-d0125149f021" providerId="ADAL" clId="{96B3C49D-A778-48FB-B2A7-BD77864CD362}" dt="2022-06-11T21:43:44.499" v="5561" actId="5793"/>
          <ac:spMkLst>
            <pc:docMk/>
            <pc:sldMk cId="1844451169" sldId="381"/>
            <ac:spMk id="2" creationId="{00000000-0000-0000-0000-000000000000}"/>
          </ac:spMkLst>
        </pc:spChg>
      </pc:sldChg>
      <pc:sldChg chg="modSp mod">
        <pc:chgData name="Janik, Michael John" userId="0b8ad1db-7adb-4dec-a258-d0125149f021" providerId="ADAL" clId="{96B3C49D-A778-48FB-B2A7-BD77864CD362}" dt="2022-06-11T21:44:45.060" v="5699" actId="1076"/>
        <pc:sldMkLst>
          <pc:docMk/>
          <pc:sldMk cId="2060732138" sldId="382"/>
        </pc:sldMkLst>
        <pc:spChg chg="mod">
          <ac:chgData name="Janik, Michael John" userId="0b8ad1db-7adb-4dec-a258-d0125149f021" providerId="ADAL" clId="{96B3C49D-A778-48FB-B2A7-BD77864CD362}" dt="2022-06-11T21:44:39.362" v="5698" actId="20577"/>
          <ac:spMkLst>
            <pc:docMk/>
            <pc:sldMk cId="2060732138" sldId="382"/>
            <ac:spMk id="2" creationId="{00000000-0000-0000-0000-000000000000}"/>
          </ac:spMkLst>
        </pc:spChg>
        <pc:cxnChg chg="mod">
          <ac:chgData name="Janik, Michael John" userId="0b8ad1db-7adb-4dec-a258-d0125149f021" providerId="ADAL" clId="{96B3C49D-A778-48FB-B2A7-BD77864CD362}" dt="2022-06-11T21:44:45.060" v="5699" actId="1076"/>
          <ac:cxnSpMkLst>
            <pc:docMk/>
            <pc:sldMk cId="2060732138" sldId="382"/>
            <ac:cxnSpMk id="19" creationId="{00000000-0000-0000-0000-000000000000}"/>
          </ac:cxnSpMkLst>
        </pc:cxnChg>
      </pc:sldChg>
      <pc:sldChg chg="delSp modSp mod">
        <pc:chgData name="Janik, Michael John" userId="0b8ad1db-7adb-4dec-a258-d0125149f021" providerId="ADAL" clId="{96B3C49D-A778-48FB-B2A7-BD77864CD362}" dt="2022-06-11T21:48:20.775" v="6432" actId="478"/>
        <pc:sldMkLst>
          <pc:docMk/>
          <pc:sldMk cId="263105965" sldId="385"/>
        </pc:sldMkLst>
        <pc:spChg chg="mod">
          <ac:chgData name="Janik, Michael John" userId="0b8ad1db-7adb-4dec-a258-d0125149f021" providerId="ADAL" clId="{96B3C49D-A778-48FB-B2A7-BD77864CD362}" dt="2022-06-11T21:45:18.709" v="5759" actId="20577"/>
          <ac:spMkLst>
            <pc:docMk/>
            <pc:sldMk cId="263105965" sldId="385"/>
            <ac:spMk id="2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1:48:20.775" v="6432" actId="478"/>
          <ac:spMkLst>
            <pc:docMk/>
            <pc:sldMk cId="263105965" sldId="385"/>
            <ac:spMk id="11" creationId="{333A54E8-597A-D44F-87F2-5173AA94F042}"/>
          </ac:spMkLst>
        </pc:spChg>
        <pc:spChg chg="mod">
          <ac:chgData name="Janik, Michael John" userId="0b8ad1db-7adb-4dec-a258-d0125149f021" providerId="ADAL" clId="{96B3C49D-A778-48FB-B2A7-BD77864CD362}" dt="2022-06-11T21:48:14.917" v="6431" actId="14100"/>
          <ac:spMkLst>
            <pc:docMk/>
            <pc:sldMk cId="263105965" sldId="385"/>
            <ac:spMk id="15" creationId="{AAE394A3-A2A5-D847-B2AF-AA2AC8A710FD}"/>
          </ac:spMkLst>
        </pc:spChg>
        <pc:picChg chg="mod">
          <ac:chgData name="Janik, Michael John" userId="0b8ad1db-7adb-4dec-a258-d0125149f021" providerId="ADAL" clId="{96B3C49D-A778-48FB-B2A7-BD77864CD362}" dt="2022-06-11T21:45:32.435" v="5761" actId="1076"/>
          <ac:picMkLst>
            <pc:docMk/>
            <pc:sldMk cId="263105965" sldId="385"/>
            <ac:picMk id="7" creationId="{A60E3679-52FD-9248-B7A2-24EF44C5C5DC}"/>
          </ac:picMkLst>
        </pc:picChg>
        <pc:picChg chg="del mod">
          <ac:chgData name="Janik, Michael John" userId="0b8ad1db-7adb-4dec-a258-d0125149f021" providerId="ADAL" clId="{96B3C49D-A778-48FB-B2A7-BD77864CD362}" dt="2022-06-11T21:46:30.957" v="5946" actId="478"/>
          <ac:picMkLst>
            <pc:docMk/>
            <pc:sldMk cId="263105965" sldId="385"/>
            <ac:picMk id="9" creationId="{261B9E34-DEAA-2043-ADED-D5143DD3E903}"/>
          </ac:picMkLst>
        </pc:picChg>
      </pc:sldChg>
      <pc:sldChg chg="del">
        <pc:chgData name="Janik, Michael John" userId="0b8ad1db-7adb-4dec-a258-d0125149f021" providerId="ADAL" clId="{96B3C49D-A778-48FB-B2A7-BD77864CD362}" dt="2022-06-11T18:51:57.368" v="832" actId="47"/>
        <pc:sldMkLst>
          <pc:docMk/>
          <pc:sldMk cId="0" sldId="488"/>
        </pc:sldMkLst>
      </pc:sldChg>
      <pc:sldChg chg="del">
        <pc:chgData name="Janik, Michael John" userId="0b8ad1db-7adb-4dec-a258-d0125149f021" providerId="ADAL" clId="{96B3C49D-A778-48FB-B2A7-BD77864CD362}" dt="2022-06-11T18:51:58.107" v="833" actId="47"/>
        <pc:sldMkLst>
          <pc:docMk/>
          <pc:sldMk cId="0" sldId="491"/>
        </pc:sldMkLst>
      </pc:sldChg>
      <pc:sldChg chg="del">
        <pc:chgData name="Janik, Michael John" userId="0b8ad1db-7adb-4dec-a258-d0125149f021" providerId="ADAL" clId="{96B3C49D-A778-48FB-B2A7-BD77864CD362}" dt="2022-06-11T18:52:00.417" v="834" actId="47"/>
        <pc:sldMkLst>
          <pc:docMk/>
          <pc:sldMk cId="0" sldId="493"/>
        </pc:sldMkLst>
      </pc:sldChg>
      <pc:sldChg chg="del">
        <pc:chgData name="Janik, Michael John" userId="0b8ad1db-7adb-4dec-a258-d0125149f021" providerId="ADAL" clId="{96B3C49D-A778-48FB-B2A7-BD77864CD362}" dt="2022-06-11T20:50:34.804" v="1835" actId="47"/>
        <pc:sldMkLst>
          <pc:docMk/>
          <pc:sldMk cId="0" sldId="500"/>
        </pc:sldMkLst>
      </pc:sldChg>
      <pc:sldChg chg="del">
        <pc:chgData name="Janik, Michael John" userId="0b8ad1db-7adb-4dec-a258-d0125149f021" providerId="ADAL" clId="{96B3C49D-A778-48FB-B2A7-BD77864CD362}" dt="2022-06-11T20:50:35.615" v="1836" actId="47"/>
        <pc:sldMkLst>
          <pc:docMk/>
          <pc:sldMk cId="0" sldId="501"/>
        </pc:sldMkLst>
      </pc:sldChg>
      <pc:sldChg chg="addSp delSp modSp mod">
        <pc:chgData name="Janik, Michael John" userId="0b8ad1db-7adb-4dec-a258-d0125149f021" providerId="ADAL" clId="{96B3C49D-A778-48FB-B2A7-BD77864CD362}" dt="2022-06-11T21:34:00.266" v="3980" actId="478"/>
        <pc:sldMkLst>
          <pc:docMk/>
          <pc:sldMk cId="0" sldId="521"/>
        </pc:sldMkLst>
        <pc:spChg chg="add mod">
          <ac:chgData name="Janik, Michael John" userId="0b8ad1db-7adb-4dec-a258-d0125149f021" providerId="ADAL" clId="{96B3C49D-A778-48FB-B2A7-BD77864CD362}" dt="2022-06-11T21:34:00.266" v="3980" actId="478"/>
          <ac:spMkLst>
            <pc:docMk/>
            <pc:sldMk cId="0" sldId="521"/>
            <ac:spMk id="2" creationId="{D029999B-5F2C-C509-848B-1C4ABD8131D3}"/>
          </ac:spMkLst>
        </pc:spChg>
        <pc:spChg chg="del mod">
          <ac:chgData name="Janik, Michael John" userId="0b8ad1db-7adb-4dec-a258-d0125149f021" providerId="ADAL" clId="{96B3C49D-A778-48FB-B2A7-BD77864CD362}" dt="2022-06-11T21:34:00.266" v="3980" actId="478"/>
          <ac:spMkLst>
            <pc:docMk/>
            <pc:sldMk cId="0" sldId="521"/>
            <ac:spMk id="65539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1:33:41.691" v="3978" actId="2085"/>
          <ac:spMkLst>
            <pc:docMk/>
            <pc:sldMk cId="0" sldId="521"/>
            <ac:spMk id="116738" creationId="{00000000-0000-0000-0000-000000000000}"/>
          </ac:spMkLst>
        </pc:spChg>
      </pc:sldChg>
      <pc:sldChg chg="del">
        <pc:chgData name="Janik, Michael John" userId="0b8ad1db-7adb-4dec-a258-d0125149f021" providerId="ADAL" clId="{96B3C49D-A778-48FB-B2A7-BD77864CD362}" dt="2022-06-11T18:52:15.264" v="835" actId="47"/>
        <pc:sldMkLst>
          <pc:docMk/>
          <pc:sldMk cId="0" sldId="557"/>
        </pc:sldMkLst>
      </pc:sldChg>
      <pc:sldChg chg="del">
        <pc:chgData name="Janik, Michael John" userId="0b8ad1db-7adb-4dec-a258-d0125149f021" providerId="ADAL" clId="{96B3C49D-A778-48FB-B2A7-BD77864CD362}" dt="2022-06-11T21:41:01.065" v="5028" actId="47"/>
        <pc:sldMkLst>
          <pc:docMk/>
          <pc:sldMk cId="0" sldId="561"/>
        </pc:sldMkLst>
      </pc:sldChg>
      <pc:sldChg chg="addSp modSp mod">
        <pc:chgData name="Janik, Michael John" userId="0b8ad1db-7adb-4dec-a258-d0125149f021" providerId="ADAL" clId="{96B3C49D-A778-48FB-B2A7-BD77864CD362}" dt="2022-06-11T21:35:27.708" v="4163" actId="1076"/>
        <pc:sldMkLst>
          <pc:docMk/>
          <pc:sldMk cId="0" sldId="564"/>
        </pc:sldMkLst>
        <pc:spChg chg="add mod">
          <ac:chgData name="Janik, Michael John" userId="0b8ad1db-7adb-4dec-a258-d0125149f021" providerId="ADAL" clId="{96B3C49D-A778-48FB-B2A7-BD77864CD362}" dt="2022-06-11T21:35:27.708" v="4163" actId="1076"/>
          <ac:spMkLst>
            <pc:docMk/>
            <pc:sldMk cId="0" sldId="564"/>
            <ac:spMk id="2" creationId="{89102F1A-55B5-4C70-B516-2BB5AD3F7152}"/>
          </ac:spMkLst>
        </pc:spChg>
      </pc:sldChg>
      <pc:sldChg chg="addSp modSp mod">
        <pc:chgData name="Janik, Michael John" userId="0b8ad1db-7adb-4dec-a258-d0125149f021" providerId="ADAL" clId="{96B3C49D-A778-48FB-B2A7-BD77864CD362}" dt="2022-06-11T21:36:23.604" v="4359" actId="1076"/>
        <pc:sldMkLst>
          <pc:docMk/>
          <pc:sldMk cId="0" sldId="565"/>
        </pc:sldMkLst>
        <pc:spChg chg="add mod">
          <ac:chgData name="Janik, Michael John" userId="0b8ad1db-7adb-4dec-a258-d0125149f021" providerId="ADAL" clId="{96B3C49D-A778-48FB-B2A7-BD77864CD362}" dt="2022-06-11T21:36:23.604" v="4359" actId="1076"/>
          <ac:spMkLst>
            <pc:docMk/>
            <pc:sldMk cId="0" sldId="565"/>
            <ac:spMk id="3" creationId="{CC9C7445-81D2-C202-2DBC-26D18FE50566}"/>
          </ac:spMkLst>
        </pc:spChg>
      </pc:sldChg>
      <pc:sldChg chg="addSp modSp mod">
        <pc:chgData name="Janik, Michael John" userId="0b8ad1db-7adb-4dec-a258-d0125149f021" providerId="ADAL" clId="{96B3C49D-A778-48FB-B2A7-BD77864CD362}" dt="2022-06-11T21:37:54.963" v="4586" actId="5793"/>
        <pc:sldMkLst>
          <pc:docMk/>
          <pc:sldMk cId="0" sldId="568"/>
        </pc:sldMkLst>
        <pc:spChg chg="add mod">
          <ac:chgData name="Janik, Michael John" userId="0b8ad1db-7adb-4dec-a258-d0125149f021" providerId="ADAL" clId="{96B3C49D-A778-48FB-B2A7-BD77864CD362}" dt="2022-06-11T21:37:54.963" v="4586" actId="5793"/>
          <ac:spMkLst>
            <pc:docMk/>
            <pc:sldMk cId="0" sldId="568"/>
            <ac:spMk id="3" creationId="{7F815714-F246-F891-9F1C-00A1980CF874}"/>
          </ac:spMkLst>
        </pc:spChg>
      </pc:sldChg>
      <pc:sldChg chg="addSp modSp mod">
        <pc:chgData name="Janik, Michael John" userId="0b8ad1db-7adb-4dec-a258-d0125149f021" providerId="ADAL" clId="{96B3C49D-A778-48FB-B2A7-BD77864CD362}" dt="2022-06-11T21:39:17.644" v="4874" actId="20577"/>
        <pc:sldMkLst>
          <pc:docMk/>
          <pc:sldMk cId="0" sldId="570"/>
        </pc:sldMkLst>
        <pc:spChg chg="add mod">
          <ac:chgData name="Janik, Michael John" userId="0b8ad1db-7adb-4dec-a258-d0125149f021" providerId="ADAL" clId="{96B3C49D-A778-48FB-B2A7-BD77864CD362}" dt="2022-06-11T21:39:17.644" v="4874" actId="20577"/>
          <ac:spMkLst>
            <pc:docMk/>
            <pc:sldMk cId="0" sldId="570"/>
            <ac:spMk id="3" creationId="{7CC00BD0-A9EE-A907-1AFC-089EF4EE46DB}"/>
          </ac:spMkLst>
        </pc:spChg>
      </pc:sldChg>
      <pc:sldChg chg="addSp modSp mod">
        <pc:chgData name="Janik, Michael John" userId="0b8ad1db-7adb-4dec-a258-d0125149f021" providerId="ADAL" clId="{96B3C49D-A778-48FB-B2A7-BD77864CD362}" dt="2022-06-11T21:40:17.536" v="5027" actId="1076"/>
        <pc:sldMkLst>
          <pc:docMk/>
          <pc:sldMk cId="0" sldId="574"/>
        </pc:sldMkLst>
        <pc:spChg chg="add mod">
          <ac:chgData name="Janik, Michael John" userId="0b8ad1db-7adb-4dec-a258-d0125149f021" providerId="ADAL" clId="{96B3C49D-A778-48FB-B2A7-BD77864CD362}" dt="2022-06-11T21:40:17.536" v="5027" actId="1076"/>
          <ac:spMkLst>
            <pc:docMk/>
            <pc:sldMk cId="0" sldId="574"/>
            <ac:spMk id="3" creationId="{28CC54A1-AAFC-3488-81D2-2F84FBAA2F88}"/>
          </ac:spMkLst>
        </pc:spChg>
      </pc:sldChg>
      <pc:sldChg chg="addSp delSp modSp mod ord modAnim">
        <pc:chgData name="Janik, Michael John" userId="0b8ad1db-7adb-4dec-a258-d0125149f021" providerId="ADAL" clId="{96B3C49D-A778-48FB-B2A7-BD77864CD362}" dt="2022-06-11T21:23:08.152" v="3090" actId="1076"/>
        <pc:sldMkLst>
          <pc:docMk/>
          <pc:sldMk cId="611063171" sldId="583"/>
        </pc:sldMkLst>
        <pc:spChg chg="mod">
          <ac:chgData name="Janik, Michael John" userId="0b8ad1db-7adb-4dec-a258-d0125149f021" providerId="ADAL" clId="{96B3C49D-A778-48FB-B2A7-BD77864CD362}" dt="2022-06-11T21:12:22.511" v="2643" actId="14100"/>
          <ac:spMkLst>
            <pc:docMk/>
            <pc:sldMk cId="611063171" sldId="583"/>
            <ac:spMk id="3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8:53:20.581" v="839" actId="1076"/>
          <ac:spMkLst>
            <pc:docMk/>
            <pc:sldMk cId="611063171" sldId="583"/>
            <ac:spMk id="5" creationId="{6BDD671E-0979-3F82-1554-E40DE7B3B13B}"/>
          </ac:spMkLst>
        </pc:spChg>
        <pc:spChg chg="del">
          <ac:chgData name="Janik, Michael John" userId="0b8ad1db-7adb-4dec-a258-d0125149f021" providerId="ADAL" clId="{96B3C49D-A778-48FB-B2A7-BD77864CD362}" dt="2022-06-11T21:21:02.742" v="2959" actId="478"/>
          <ac:spMkLst>
            <pc:docMk/>
            <pc:sldMk cId="611063171" sldId="583"/>
            <ac:spMk id="6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1:21:02.742" v="2959" actId="478"/>
          <ac:spMkLst>
            <pc:docMk/>
            <pc:sldMk cId="611063171" sldId="583"/>
            <ac:spMk id="9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8:53:29.748" v="841" actId="1076"/>
          <ac:spMkLst>
            <pc:docMk/>
            <pc:sldMk cId="611063171" sldId="583"/>
            <ac:spMk id="10" creationId="{6F3C53D9-CFE3-74AC-905C-B8DF1E0F7FF4}"/>
          </ac:spMkLst>
        </pc:spChg>
        <pc:spChg chg="add mod">
          <ac:chgData name="Janik, Michael John" userId="0b8ad1db-7adb-4dec-a258-d0125149f021" providerId="ADAL" clId="{96B3C49D-A778-48FB-B2A7-BD77864CD362}" dt="2022-06-11T18:53:43.452" v="845" actId="1076"/>
          <ac:spMkLst>
            <pc:docMk/>
            <pc:sldMk cId="611063171" sldId="583"/>
            <ac:spMk id="11" creationId="{8D78EF9E-6BE3-2931-AD42-D0B74CA42AE3}"/>
          </ac:spMkLst>
        </pc:spChg>
        <pc:spChg chg="add mod">
          <ac:chgData name="Janik, Michael John" userId="0b8ad1db-7adb-4dec-a258-d0125149f021" providerId="ADAL" clId="{96B3C49D-A778-48FB-B2A7-BD77864CD362}" dt="2022-06-11T18:53:50.131" v="847" actId="1076"/>
          <ac:spMkLst>
            <pc:docMk/>
            <pc:sldMk cId="611063171" sldId="583"/>
            <ac:spMk id="12" creationId="{81E27D45-68A7-D73F-3458-05EA8F53AF74}"/>
          </ac:spMkLst>
        </pc:spChg>
        <pc:spChg chg="add del mod">
          <ac:chgData name="Janik, Michael John" userId="0b8ad1db-7adb-4dec-a258-d0125149f021" providerId="ADAL" clId="{96B3C49D-A778-48FB-B2A7-BD77864CD362}" dt="2022-06-11T21:11:51.947" v="2569" actId="478"/>
          <ac:spMkLst>
            <pc:docMk/>
            <pc:sldMk cId="611063171" sldId="583"/>
            <ac:spMk id="14" creationId="{831984F4-B513-D8D0-FD29-7D5D1F712C54}"/>
          </ac:spMkLst>
        </pc:spChg>
        <pc:spChg chg="add mod">
          <ac:chgData name="Janik, Michael John" userId="0b8ad1db-7adb-4dec-a258-d0125149f021" providerId="ADAL" clId="{96B3C49D-A778-48FB-B2A7-BD77864CD362}" dt="2022-06-11T21:12:47.097" v="2645" actId="1076"/>
          <ac:spMkLst>
            <pc:docMk/>
            <pc:sldMk cId="611063171" sldId="583"/>
            <ac:spMk id="18" creationId="{DB2E5954-3E21-3F24-1453-B82C24EDB969}"/>
          </ac:spMkLst>
        </pc:spChg>
        <pc:spChg chg="add mod">
          <ac:chgData name="Janik, Michael John" userId="0b8ad1db-7adb-4dec-a258-d0125149f021" providerId="ADAL" clId="{96B3C49D-A778-48FB-B2A7-BD77864CD362}" dt="2022-06-11T21:20:17.397" v="2958" actId="1076"/>
          <ac:spMkLst>
            <pc:docMk/>
            <pc:sldMk cId="611063171" sldId="583"/>
            <ac:spMk id="19" creationId="{24BAAA45-6572-0067-0D88-7418E2C5CDDD}"/>
          </ac:spMkLst>
        </pc:spChg>
        <pc:grpChg chg="add mod">
          <ac:chgData name="Janik, Michael John" userId="0b8ad1db-7adb-4dec-a258-d0125149f021" providerId="ADAL" clId="{96B3C49D-A778-48FB-B2A7-BD77864CD362}" dt="2022-06-11T21:12:47.097" v="2645" actId="1076"/>
          <ac:grpSpMkLst>
            <pc:docMk/>
            <pc:sldMk cId="611063171" sldId="583"/>
            <ac:grpSpMk id="15" creationId="{D891E37B-C9BB-0989-78BE-3C19826459FB}"/>
          </ac:grpSpMkLst>
        </pc:grpChg>
        <pc:picChg chg="del">
          <ac:chgData name="Janik, Michael John" userId="0b8ad1db-7adb-4dec-a258-d0125149f021" providerId="ADAL" clId="{96B3C49D-A778-48FB-B2A7-BD77864CD362}" dt="2022-06-11T21:11:47.293" v="2568" actId="478"/>
          <ac:picMkLst>
            <pc:docMk/>
            <pc:sldMk cId="611063171" sldId="583"/>
            <ac:picMk id="4" creationId="{00000000-0000-0000-0000-000000000000}"/>
          </ac:picMkLst>
        </pc:picChg>
        <pc:picChg chg="del">
          <ac:chgData name="Janik, Michael John" userId="0b8ad1db-7adb-4dec-a258-d0125149f021" providerId="ADAL" clId="{96B3C49D-A778-48FB-B2A7-BD77864CD362}" dt="2022-06-11T21:21:02.742" v="2959" actId="478"/>
          <ac:picMkLst>
            <pc:docMk/>
            <pc:sldMk cId="611063171" sldId="583"/>
            <ac:picMk id="7" creationId="{00000000-0000-0000-0000-000000000000}"/>
          </ac:picMkLst>
        </pc:picChg>
        <pc:picChg chg="del mod">
          <ac:chgData name="Janik, Michael John" userId="0b8ad1db-7adb-4dec-a258-d0125149f021" providerId="ADAL" clId="{96B3C49D-A778-48FB-B2A7-BD77864CD362}" dt="2022-06-11T21:21:02.742" v="2959" actId="478"/>
          <ac:picMkLst>
            <pc:docMk/>
            <pc:sldMk cId="611063171" sldId="583"/>
            <ac:picMk id="8" creationId="{00000000-0000-0000-0000-000000000000}"/>
          </ac:picMkLst>
        </pc:picChg>
        <pc:picChg chg="mod">
          <ac:chgData name="Janik, Michael John" userId="0b8ad1db-7adb-4dec-a258-d0125149f021" providerId="ADAL" clId="{96B3C49D-A778-48FB-B2A7-BD77864CD362}" dt="2022-06-11T21:12:43.914" v="2644"/>
          <ac:picMkLst>
            <pc:docMk/>
            <pc:sldMk cId="611063171" sldId="583"/>
            <ac:picMk id="16" creationId="{F9DAE714-B3B6-576E-D1FE-6BACBC21DA98}"/>
          </ac:picMkLst>
        </pc:picChg>
        <pc:picChg chg="mod">
          <ac:chgData name="Janik, Michael John" userId="0b8ad1db-7adb-4dec-a258-d0125149f021" providerId="ADAL" clId="{96B3C49D-A778-48FB-B2A7-BD77864CD362}" dt="2022-06-11T21:12:43.914" v="2644"/>
          <ac:picMkLst>
            <pc:docMk/>
            <pc:sldMk cId="611063171" sldId="583"/>
            <ac:picMk id="17" creationId="{A93777B2-8740-AAF7-69F9-2ADD931C6C6D}"/>
          </ac:picMkLst>
        </pc:picChg>
        <pc:picChg chg="add mod">
          <ac:chgData name="Janik, Michael John" userId="0b8ad1db-7adb-4dec-a258-d0125149f021" providerId="ADAL" clId="{96B3C49D-A778-48FB-B2A7-BD77864CD362}" dt="2022-06-11T21:21:30.497" v="2966" actId="1076"/>
          <ac:picMkLst>
            <pc:docMk/>
            <pc:sldMk cId="611063171" sldId="583"/>
            <ac:picMk id="20" creationId="{60B1722F-88DC-650F-BF31-7FD35A4FCA44}"/>
          </ac:picMkLst>
        </pc:picChg>
        <pc:picChg chg="add mod">
          <ac:chgData name="Janik, Michael John" userId="0b8ad1db-7adb-4dec-a258-d0125149f021" providerId="ADAL" clId="{96B3C49D-A778-48FB-B2A7-BD77864CD362}" dt="2022-06-11T21:21:26.029" v="2965" actId="1076"/>
          <ac:picMkLst>
            <pc:docMk/>
            <pc:sldMk cId="611063171" sldId="583"/>
            <ac:picMk id="21" creationId="{E752C12A-5706-EDA4-E545-3D635CC5D0CB}"/>
          </ac:picMkLst>
        </pc:picChg>
        <pc:picChg chg="add mod modCrop">
          <ac:chgData name="Janik, Michael John" userId="0b8ad1db-7adb-4dec-a258-d0125149f021" providerId="ADAL" clId="{96B3C49D-A778-48FB-B2A7-BD77864CD362}" dt="2022-06-11T21:23:08.152" v="3090" actId="1076"/>
          <ac:picMkLst>
            <pc:docMk/>
            <pc:sldMk cId="611063171" sldId="583"/>
            <ac:picMk id="22" creationId="{A0632C29-8D20-D3BF-9002-0C234A725C4C}"/>
          </ac:picMkLst>
        </pc:picChg>
      </pc:sldChg>
      <pc:sldChg chg="addSp delSp modSp mod">
        <pc:chgData name="Janik, Michael John" userId="0b8ad1db-7adb-4dec-a258-d0125149f021" providerId="ADAL" clId="{96B3C49D-A778-48FB-B2A7-BD77864CD362}" dt="2022-06-11T21:15:05.499" v="2718" actId="20577"/>
        <pc:sldMkLst>
          <pc:docMk/>
          <pc:sldMk cId="2722585473" sldId="584"/>
        </pc:sldMkLst>
        <pc:spChg chg="mod">
          <ac:chgData name="Janik, Michael John" userId="0b8ad1db-7adb-4dec-a258-d0125149f021" providerId="ADAL" clId="{96B3C49D-A778-48FB-B2A7-BD77864CD362}" dt="2022-06-11T21:11:14.462" v="2567" actId="1076"/>
          <ac:spMkLst>
            <pc:docMk/>
            <pc:sldMk cId="2722585473" sldId="584"/>
            <ac:spMk id="3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1:15:05.499" v="2718" actId="20577"/>
          <ac:spMkLst>
            <pc:docMk/>
            <pc:sldMk cId="2722585473" sldId="584"/>
            <ac:spMk id="7" creationId="{00000000-0000-0000-0000-000000000000}"/>
          </ac:spMkLst>
        </pc:spChg>
        <pc:spChg chg="add del mod">
          <ac:chgData name="Janik, Michael John" userId="0b8ad1db-7adb-4dec-a258-d0125149f021" providerId="ADAL" clId="{96B3C49D-A778-48FB-B2A7-BD77864CD362}" dt="2022-06-11T19:44:28.984" v="1223" actId="478"/>
          <ac:spMkLst>
            <pc:docMk/>
            <pc:sldMk cId="2722585473" sldId="584"/>
            <ac:spMk id="9" creationId="{78DAE2DE-71EF-AFA7-C964-1E70343F7197}"/>
          </ac:spMkLst>
        </pc:spChg>
      </pc:sldChg>
      <pc:sldChg chg="modSp mod ord">
        <pc:chgData name="Janik, Michael John" userId="0b8ad1db-7adb-4dec-a258-d0125149f021" providerId="ADAL" clId="{96B3C49D-A778-48FB-B2A7-BD77864CD362}" dt="2022-06-11T21:30:54.451" v="3824" actId="20577"/>
        <pc:sldMkLst>
          <pc:docMk/>
          <pc:sldMk cId="3863583546" sldId="587"/>
        </pc:sldMkLst>
        <pc:spChg chg="mod">
          <ac:chgData name="Janik, Michael John" userId="0b8ad1db-7adb-4dec-a258-d0125149f021" providerId="ADAL" clId="{96B3C49D-A778-48FB-B2A7-BD77864CD362}" dt="2022-06-11T21:30:54.451" v="3824" actId="20577"/>
          <ac:spMkLst>
            <pc:docMk/>
            <pc:sldMk cId="3863583546" sldId="587"/>
            <ac:spMk id="3" creationId="{00000000-0000-0000-0000-000000000000}"/>
          </ac:spMkLst>
        </pc:spChg>
        <pc:grpChg chg="mod">
          <ac:chgData name="Janik, Michael John" userId="0b8ad1db-7adb-4dec-a258-d0125149f021" providerId="ADAL" clId="{96B3C49D-A778-48FB-B2A7-BD77864CD362}" dt="2022-06-11T20:54:02.685" v="1956" actId="1076"/>
          <ac:grpSpMkLst>
            <pc:docMk/>
            <pc:sldMk cId="3863583546" sldId="587"/>
            <ac:grpSpMk id="10" creationId="{00000000-0000-0000-0000-000000000000}"/>
          </ac:grpSpMkLst>
        </pc:grpChg>
        <pc:picChg chg="mod">
          <ac:chgData name="Janik, Michael John" userId="0b8ad1db-7adb-4dec-a258-d0125149f021" providerId="ADAL" clId="{96B3C49D-A778-48FB-B2A7-BD77864CD362}" dt="2022-06-11T20:54:09.175" v="1957" actId="1076"/>
          <ac:picMkLst>
            <pc:docMk/>
            <pc:sldMk cId="3863583546" sldId="587"/>
            <ac:picMk id="5" creationId="{00000000-0000-0000-0000-000000000000}"/>
          </ac:picMkLst>
        </pc:picChg>
      </pc:sldChg>
      <pc:sldChg chg="ord">
        <pc:chgData name="Janik, Michael John" userId="0b8ad1db-7adb-4dec-a258-d0125149f021" providerId="ADAL" clId="{96B3C49D-A778-48FB-B2A7-BD77864CD362}" dt="2022-06-11T20:54:38.744" v="1959"/>
        <pc:sldMkLst>
          <pc:docMk/>
          <pc:sldMk cId="2412518494" sldId="588"/>
        </pc:sldMkLst>
      </pc:sldChg>
      <pc:sldChg chg="ord">
        <pc:chgData name="Janik, Michael John" userId="0b8ad1db-7adb-4dec-a258-d0125149f021" providerId="ADAL" clId="{96B3C49D-A778-48FB-B2A7-BD77864CD362}" dt="2022-06-11T20:49:38.384" v="1834"/>
        <pc:sldMkLst>
          <pc:docMk/>
          <pc:sldMk cId="733431345" sldId="589"/>
        </pc:sldMkLst>
      </pc:sldChg>
      <pc:sldChg chg="del">
        <pc:chgData name="Janik, Michael John" userId="0b8ad1db-7adb-4dec-a258-d0125149f021" providerId="ADAL" clId="{96B3C49D-A778-48FB-B2A7-BD77864CD362}" dt="2022-06-11T18:51:55.946" v="831" actId="47"/>
        <pc:sldMkLst>
          <pc:docMk/>
          <pc:sldMk cId="1476057668" sldId="593"/>
        </pc:sldMkLst>
      </pc:sldChg>
      <pc:sldChg chg="addSp delSp modSp mod ord">
        <pc:chgData name="Janik, Michael John" userId="0b8ad1db-7adb-4dec-a258-d0125149f021" providerId="ADAL" clId="{96B3C49D-A778-48FB-B2A7-BD77864CD362}" dt="2022-06-11T21:10:17.975" v="2422" actId="1076"/>
        <pc:sldMkLst>
          <pc:docMk/>
          <pc:sldMk cId="2408459245" sldId="601"/>
        </pc:sldMkLst>
        <pc:spChg chg="mod">
          <ac:chgData name="Janik, Michael John" userId="0b8ad1db-7adb-4dec-a258-d0125149f021" providerId="ADAL" clId="{96B3C49D-A778-48FB-B2A7-BD77864CD362}" dt="2022-06-11T21:09:57.964" v="2418" actId="20577"/>
          <ac:spMkLst>
            <pc:docMk/>
            <pc:sldMk cId="2408459245" sldId="601"/>
            <ac:spMk id="3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19:24:00.130" v="1204" actId="478"/>
          <ac:spMkLst>
            <pc:docMk/>
            <pc:sldMk cId="2408459245" sldId="601"/>
            <ac:spMk id="10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9:56:35.695" v="1530" actId="1076"/>
          <ac:spMkLst>
            <pc:docMk/>
            <pc:sldMk cId="2408459245" sldId="601"/>
            <ac:spMk id="17" creationId="{B3135542-194C-1807-8193-FCB1D5575B44}"/>
          </ac:spMkLst>
        </pc:spChg>
        <pc:spChg chg="add mod">
          <ac:chgData name="Janik, Michael John" userId="0b8ad1db-7adb-4dec-a258-d0125149f021" providerId="ADAL" clId="{96B3C49D-A778-48FB-B2A7-BD77864CD362}" dt="2022-06-11T20:33:05.995" v="1533" actId="20577"/>
          <ac:spMkLst>
            <pc:docMk/>
            <pc:sldMk cId="2408459245" sldId="601"/>
            <ac:spMk id="20" creationId="{DBA5F0E9-F545-BD9D-4B54-86AD4D5807B0}"/>
          </ac:spMkLst>
        </pc:spChg>
        <pc:grpChg chg="mod">
          <ac:chgData name="Janik, Michael John" userId="0b8ad1db-7adb-4dec-a258-d0125149f021" providerId="ADAL" clId="{96B3C49D-A778-48FB-B2A7-BD77864CD362}" dt="2022-06-11T21:10:06.612" v="2420" actId="1076"/>
          <ac:grpSpMkLst>
            <pc:docMk/>
            <pc:sldMk cId="2408459245" sldId="601"/>
            <ac:grpSpMk id="16" creationId="{00000000-0000-0000-0000-000000000000}"/>
          </ac:grpSpMkLst>
        </pc:grpChg>
        <pc:picChg chg="mod">
          <ac:chgData name="Janik, Michael John" userId="0b8ad1db-7adb-4dec-a258-d0125149f021" providerId="ADAL" clId="{96B3C49D-A778-48FB-B2A7-BD77864CD362}" dt="2022-06-11T21:10:03.568" v="2419" actId="1076"/>
          <ac:picMkLst>
            <pc:docMk/>
            <pc:sldMk cId="2408459245" sldId="601"/>
            <ac:picMk id="8" creationId="{00000000-0000-0000-0000-000000000000}"/>
          </ac:picMkLst>
        </pc:picChg>
        <pc:picChg chg="mod">
          <ac:chgData name="Janik, Michael John" userId="0b8ad1db-7adb-4dec-a258-d0125149f021" providerId="ADAL" clId="{96B3C49D-A778-48FB-B2A7-BD77864CD362}" dt="2022-06-11T21:10:17.975" v="2422" actId="1076"/>
          <ac:picMkLst>
            <pc:docMk/>
            <pc:sldMk cId="2408459245" sldId="601"/>
            <ac:picMk id="13" creationId="{00000000-0000-0000-0000-000000000000}"/>
          </ac:picMkLst>
        </pc:picChg>
      </pc:sldChg>
      <pc:sldChg chg="modSp mod ord">
        <pc:chgData name="Janik, Michael John" userId="0b8ad1db-7adb-4dec-a258-d0125149f021" providerId="ADAL" clId="{96B3C49D-A778-48FB-B2A7-BD77864CD362}" dt="2022-06-11T21:16:26.530" v="2795" actId="1076"/>
        <pc:sldMkLst>
          <pc:docMk/>
          <pc:sldMk cId="479784938" sldId="609"/>
        </pc:sldMkLst>
        <pc:spChg chg="mod">
          <ac:chgData name="Janik, Michael John" userId="0b8ad1db-7adb-4dec-a258-d0125149f021" providerId="ADAL" clId="{96B3C49D-A778-48FB-B2A7-BD77864CD362}" dt="2022-06-11T21:16:26.530" v="2795" actId="1076"/>
          <ac:spMkLst>
            <pc:docMk/>
            <pc:sldMk cId="479784938" sldId="609"/>
            <ac:spMk id="3" creationId="{00000000-0000-0000-0000-000000000000}"/>
          </ac:spMkLst>
        </pc:spChg>
      </pc:sldChg>
      <pc:sldChg chg="modSp mod">
        <pc:chgData name="Janik, Michael John" userId="0b8ad1db-7adb-4dec-a258-d0125149f021" providerId="ADAL" clId="{96B3C49D-A778-48FB-B2A7-BD77864CD362}" dt="2022-06-11T21:16:43.301" v="2830" actId="14100"/>
        <pc:sldMkLst>
          <pc:docMk/>
          <pc:sldMk cId="2017326710" sldId="612"/>
        </pc:sldMkLst>
        <pc:spChg chg="mod">
          <ac:chgData name="Janik, Michael John" userId="0b8ad1db-7adb-4dec-a258-d0125149f021" providerId="ADAL" clId="{96B3C49D-A778-48FB-B2A7-BD77864CD362}" dt="2022-06-11T21:16:43.301" v="2830" actId="14100"/>
          <ac:spMkLst>
            <pc:docMk/>
            <pc:sldMk cId="2017326710" sldId="612"/>
            <ac:spMk id="3" creationId="{00000000-0000-0000-0000-000000000000}"/>
          </ac:spMkLst>
        </pc:spChg>
      </pc:sldChg>
      <pc:sldChg chg="delSp modSp mod">
        <pc:chgData name="Janik, Michael John" userId="0b8ad1db-7adb-4dec-a258-d0125149f021" providerId="ADAL" clId="{96B3C49D-A778-48FB-B2A7-BD77864CD362}" dt="2022-06-11T18:51:52.412" v="830" actId="478"/>
        <pc:sldMkLst>
          <pc:docMk/>
          <pc:sldMk cId="1900394389" sldId="618"/>
        </pc:sldMkLst>
        <pc:spChg chg="del">
          <ac:chgData name="Janik, Michael John" userId="0b8ad1db-7adb-4dec-a258-d0125149f021" providerId="ADAL" clId="{96B3C49D-A778-48FB-B2A7-BD77864CD362}" dt="2022-06-11T18:51:52.412" v="830" actId="478"/>
          <ac:spMkLst>
            <pc:docMk/>
            <pc:sldMk cId="1900394389" sldId="618"/>
            <ac:spMk id="13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18:51:52.412" v="830" actId="478"/>
          <ac:spMkLst>
            <pc:docMk/>
            <pc:sldMk cId="1900394389" sldId="618"/>
            <ac:spMk id="14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18:49:12.083" v="204" actId="20577"/>
          <ac:spMkLst>
            <pc:docMk/>
            <pc:sldMk cId="1900394389" sldId="618"/>
            <ac:spMk id="70658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18:51:42.230" v="829" actId="20577"/>
          <ac:spMkLst>
            <pc:docMk/>
            <pc:sldMk cId="1900394389" sldId="618"/>
            <ac:spMk id="70659" creationId="{00000000-0000-0000-0000-000000000000}"/>
          </ac:spMkLst>
        </pc:spChg>
      </pc:sldChg>
      <pc:sldChg chg="addSp modSp add mod">
        <pc:chgData name="Janik, Michael John" userId="0b8ad1db-7adb-4dec-a258-d0125149f021" providerId="ADAL" clId="{96B3C49D-A778-48FB-B2A7-BD77864CD362}" dt="2022-06-11T19:03:22.299" v="894" actId="20577"/>
        <pc:sldMkLst>
          <pc:docMk/>
          <pc:sldMk cId="838967751" sldId="637"/>
        </pc:sldMkLst>
        <pc:spChg chg="add mod">
          <ac:chgData name="Janik, Michael John" userId="0b8ad1db-7adb-4dec-a258-d0125149f021" providerId="ADAL" clId="{96B3C49D-A778-48FB-B2A7-BD77864CD362}" dt="2022-06-11T19:03:10.880" v="858" actId="1076"/>
          <ac:spMkLst>
            <pc:docMk/>
            <pc:sldMk cId="838967751" sldId="637"/>
            <ac:spMk id="3" creationId="{7DFBC572-E045-FC2C-8B74-AC60883A7722}"/>
          </ac:spMkLst>
        </pc:spChg>
        <pc:spChg chg="add mod">
          <ac:chgData name="Janik, Michael John" userId="0b8ad1db-7adb-4dec-a258-d0125149f021" providerId="ADAL" clId="{96B3C49D-A778-48FB-B2A7-BD77864CD362}" dt="2022-06-11T19:03:22.299" v="894" actId="20577"/>
          <ac:spMkLst>
            <pc:docMk/>
            <pc:sldMk cId="838967751" sldId="637"/>
            <ac:spMk id="12" creationId="{6B2CE8FE-3203-C7C5-1455-6FE6A3E53086}"/>
          </ac:spMkLst>
        </pc:spChg>
      </pc:sldChg>
      <pc:sldChg chg="addSp modSp add mod">
        <pc:chgData name="Janik, Michael John" userId="0b8ad1db-7adb-4dec-a258-d0125149f021" providerId="ADAL" clId="{96B3C49D-A778-48FB-B2A7-BD77864CD362}" dt="2022-06-11T20:37:26.233" v="1540" actId="1076"/>
        <pc:sldMkLst>
          <pc:docMk/>
          <pc:sldMk cId="865774416" sldId="638"/>
        </pc:sldMkLst>
        <pc:spChg chg="mod">
          <ac:chgData name="Janik, Michael John" userId="0b8ad1db-7adb-4dec-a258-d0125149f021" providerId="ADAL" clId="{96B3C49D-A778-48FB-B2A7-BD77864CD362}" dt="2022-06-11T19:20:26.409" v="1197" actId="20577"/>
          <ac:spMkLst>
            <pc:docMk/>
            <pc:sldMk cId="865774416" sldId="638"/>
            <ac:spMk id="3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9:21:03.352" v="1201" actId="14100"/>
          <ac:spMkLst>
            <pc:docMk/>
            <pc:sldMk cId="865774416" sldId="638"/>
            <ac:spMk id="4" creationId="{4A0DF6FB-A5DB-9756-A3CF-B5076D43BC47}"/>
          </ac:spMkLst>
        </pc:spChg>
        <pc:spChg chg="add mod">
          <ac:chgData name="Janik, Michael John" userId="0b8ad1db-7adb-4dec-a258-d0125149f021" providerId="ADAL" clId="{96B3C49D-A778-48FB-B2A7-BD77864CD362}" dt="2022-06-11T19:03:28.950" v="895"/>
          <ac:spMkLst>
            <pc:docMk/>
            <pc:sldMk cId="865774416" sldId="638"/>
            <ac:spMk id="12" creationId="{79BC272B-4DB4-CA39-89FD-138E76F12627}"/>
          </ac:spMkLst>
        </pc:spChg>
        <pc:spChg chg="add mod">
          <ac:chgData name="Janik, Michael John" userId="0b8ad1db-7adb-4dec-a258-d0125149f021" providerId="ADAL" clId="{96B3C49D-A778-48FB-B2A7-BD77864CD362}" dt="2022-06-11T20:37:26.233" v="1540" actId="1076"/>
          <ac:spMkLst>
            <pc:docMk/>
            <pc:sldMk cId="865774416" sldId="638"/>
            <ac:spMk id="13" creationId="{CC2871EB-B7B9-1163-E4B4-C127FCA6786B}"/>
          </ac:spMkLst>
        </pc:spChg>
      </pc:sldChg>
      <pc:sldChg chg="add ord">
        <pc:chgData name="Janik, Michael John" userId="0b8ad1db-7adb-4dec-a258-d0125149f021" providerId="ADAL" clId="{96B3C49D-A778-48FB-B2A7-BD77864CD362}" dt="2022-06-11T19:21:15.948" v="1203"/>
        <pc:sldMkLst>
          <pc:docMk/>
          <pc:sldMk cId="4265323118" sldId="639"/>
        </pc:sldMkLst>
      </pc:sldChg>
      <pc:sldChg chg="addSp delSp modSp add mod">
        <pc:chgData name="Janik, Michael John" userId="0b8ad1db-7adb-4dec-a258-d0125149f021" providerId="ADAL" clId="{96B3C49D-A778-48FB-B2A7-BD77864CD362}" dt="2022-06-11T20:48:28.383" v="1660" actId="113"/>
        <pc:sldMkLst>
          <pc:docMk/>
          <pc:sldMk cId="2201873266" sldId="640"/>
        </pc:sldMkLst>
        <pc:spChg chg="mod">
          <ac:chgData name="Janik, Michael John" userId="0b8ad1db-7adb-4dec-a258-d0125149f021" providerId="ADAL" clId="{96B3C49D-A778-48FB-B2A7-BD77864CD362}" dt="2022-06-11T20:48:28.383" v="1660" actId="113"/>
          <ac:spMkLst>
            <pc:docMk/>
            <pc:sldMk cId="2201873266" sldId="640"/>
            <ac:spMk id="3" creationId="{00000000-0000-0000-0000-000000000000}"/>
          </ac:spMkLst>
        </pc:spChg>
        <pc:spChg chg="add del mod">
          <ac:chgData name="Janik, Michael John" userId="0b8ad1db-7adb-4dec-a258-d0125149f021" providerId="ADAL" clId="{96B3C49D-A778-48FB-B2A7-BD77864CD362}" dt="2022-06-11T20:47:41.856" v="1655" actId="14100"/>
          <ac:spMkLst>
            <pc:docMk/>
            <pc:sldMk cId="2201873266" sldId="640"/>
            <ac:spMk id="8" creationId="{00000000-0000-0000-0000-000000000000}"/>
          </ac:spMkLst>
        </pc:spChg>
        <pc:spChg chg="add del mod">
          <ac:chgData name="Janik, Michael John" userId="0b8ad1db-7adb-4dec-a258-d0125149f021" providerId="ADAL" clId="{96B3C49D-A778-48FB-B2A7-BD77864CD362}" dt="2022-06-11T20:47:49.660" v="1657" actId="1076"/>
          <ac:spMkLst>
            <pc:docMk/>
            <pc:sldMk cId="2201873266" sldId="640"/>
            <ac:spMk id="9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0:45:46.168" v="1613" actId="5793"/>
          <ac:spMkLst>
            <pc:docMk/>
            <pc:sldMk cId="2201873266" sldId="640"/>
            <ac:spMk id="13" creationId="{CC2871EB-B7B9-1163-E4B4-C127FCA6786B}"/>
          </ac:spMkLst>
        </pc:spChg>
        <pc:spChg chg="add mod">
          <ac:chgData name="Janik, Michael John" userId="0b8ad1db-7adb-4dec-a258-d0125149f021" providerId="ADAL" clId="{96B3C49D-A778-48FB-B2A7-BD77864CD362}" dt="2022-06-11T20:45:26.893" v="1598" actId="1076"/>
          <ac:spMkLst>
            <pc:docMk/>
            <pc:sldMk cId="2201873266" sldId="640"/>
            <ac:spMk id="14" creationId="{A027CA9D-2560-1FE4-7CD6-EECF621FC278}"/>
          </ac:spMkLst>
        </pc:spChg>
        <pc:spChg chg="add mod">
          <ac:chgData name="Janik, Michael John" userId="0b8ad1db-7adb-4dec-a258-d0125149f021" providerId="ADAL" clId="{96B3C49D-A778-48FB-B2A7-BD77864CD362}" dt="2022-06-11T20:47:57.424" v="1658" actId="113"/>
          <ac:spMkLst>
            <pc:docMk/>
            <pc:sldMk cId="2201873266" sldId="640"/>
            <ac:spMk id="15" creationId="{3221AF4D-6D39-DEE3-33C2-F2A8A812F416}"/>
          </ac:spMkLst>
        </pc:spChg>
        <pc:spChg chg="add mod">
          <ac:chgData name="Janik, Michael John" userId="0b8ad1db-7adb-4dec-a258-d0125149f021" providerId="ADAL" clId="{96B3C49D-A778-48FB-B2A7-BD77864CD362}" dt="2022-06-11T20:45:52.151" v="1614" actId="1076"/>
          <ac:spMkLst>
            <pc:docMk/>
            <pc:sldMk cId="2201873266" sldId="640"/>
            <ac:spMk id="16" creationId="{32A7930E-A05F-3974-F9D8-9DC5667E02E0}"/>
          </ac:spMkLst>
        </pc:spChg>
        <pc:spChg chg="add mod">
          <ac:chgData name="Janik, Michael John" userId="0b8ad1db-7adb-4dec-a258-d0125149f021" providerId="ADAL" clId="{96B3C49D-A778-48FB-B2A7-BD77864CD362}" dt="2022-06-11T20:47:20.963" v="1648" actId="1076"/>
          <ac:spMkLst>
            <pc:docMk/>
            <pc:sldMk cId="2201873266" sldId="640"/>
            <ac:spMk id="26" creationId="{83305BC3-A6CF-3AD1-1F4A-00A3CE515366}"/>
          </ac:spMkLst>
        </pc:spChg>
        <pc:cxnChg chg="add mod">
          <ac:chgData name="Janik, Michael John" userId="0b8ad1db-7adb-4dec-a258-d0125149f021" providerId="ADAL" clId="{96B3C49D-A778-48FB-B2A7-BD77864CD362}" dt="2022-06-11T20:46:55.943" v="1626" actId="14100"/>
          <ac:cxnSpMkLst>
            <pc:docMk/>
            <pc:sldMk cId="2201873266" sldId="640"/>
            <ac:cxnSpMk id="18" creationId="{86C6F803-9E49-2D77-CAD0-0C1516216FC0}"/>
          </ac:cxnSpMkLst>
        </pc:cxnChg>
      </pc:sldChg>
      <pc:sldChg chg="addSp delSp modSp add mod ord delAnim">
        <pc:chgData name="Janik, Michael John" userId="0b8ad1db-7adb-4dec-a258-d0125149f021" providerId="ADAL" clId="{96B3C49D-A778-48FB-B2A7-BD77864CD362}" dt="2022-06-11T21:15:33.218" v="2720"/>
        <pc:sldMkLst>
          <pc:docMk/>
          <pc:sldMk cId="207005198" sldId="641"/>
        </pc:sldMkLst>
        <pc:spChg chg="mod">
          <ac:chgData name="Janik, Michael John" userId="0b8ad1db-7adb-4dec-a258-d0125149f021" providerId="ADAL" clId="{96B3C49D-A778-48FB-B2A7-BD77864CD362}" dt="2022-06-11T21:14:24.346" v="2664" actId="20577"/>
          <ac:spMkLst>
            <pc:docMk/>
            <pc:sldMk cId="207005198" sldId="641"/>
            <ac:spMk id="3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19:52:04.837" v="1238" actId="1076"/>
          <ac:spMkLst>
            <pc:docMk/>
            <pc:sldMk cId="207005198" sldId="641"/>
            <ac:spMk id="9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9:56:09.463" v="1509" actId="20577"/>
          <ac:spMkLst>
            <pc:docMk/>
            <pc:sldMk cId="207005198" sldId="641"/>
            <ac:spMk id="10" creationId="{4F757450-8CEB-6CEB-DB0E-F71BCC64D74B}"/>
          </ac:spMkLst>
        </pc:spChg>
        <pc:spChg chg="del">
          <ac:chgData name="Janik, Michael John" userId="0b8ad1db-7adb-4dec-a258-d0125149f021" providerId="ADAL" clId="{96B3C49D-A778-48FB-B2A7-BD77864CD362}" dt="2022-06-11T19:51:13.581" v="1233" actId="478"/>
          <ac:spMkLst>
            <pc:docMk/>
            <pc:sldMk cId="207005198" sldId="641"/>
            <ac:spMk id="19" creationId="{00000000-0000-0000-0000-000000000000}"/>
          </ac:spMkLst>
        </pc:spChg>
        <pc:spChg chg="add mod">
          <ac:chgData name="Janik, Michael John" userId="0b8ad1db-7adb-4dec-a258-d0125149f021" providerId="ADAL" clId="{96B3C49D-A778-48FB-B2A7-BD77864CD362}" dt="2022-06-11T19:51:40.745" v="1236" actId="1076"/>
          <ac:spMkLst>
            <pc:docMk/>
            <pc:sldMk cId="207005198" sldId="641"/>
            <ac:spMk id="20" creationId="{7E151EE1-4A89-5182-FD65-8F2D041189DE}"/>
          </ac:spMkLst>
        </pc:spChg>
        <pc:spChg chg="add mod">
          <ac:chgData name="Janik, Michael John" userId="0b8ad1db-7adb-4dec-a258-d0125149f021" providerId="ADAL" clId="{96B3C49D-A778-48FB-B2A7-BD77864CD362}" dt="2022-06-11T19:51:31.820" v="1235" actId="1076"/>
          <ac:spMkLst>
            <pc:docMk/>
            <pc:sldMk cId="207005198" sldId="641"/>
            <ac:spMk id="21" creationId="{D42CD8F8-9A27-EE87-4FDA-6F09427CF0C8}"/>
          </ac:spMkLst>
        </pc:spChg>
        <pc:grpChg chg="mod">
          <ac:chgData name="Janik, Michael John" userId="0b8ad1db-7adb-4dec-a258-d0125149f021" providerId="ADAL" clId="{96B3C49D-A778-48FB-B2A7-BD77864CD362}" dt="2022-06-11T19:51:46.689" v="1237" actId="1076"/>
          <ac:grpSpMkLst>
            <pc:docMk/>
            <pc:sldMk cId="207005198" sldId="641"/>
            <ac:grpSpMk id="7" creationId="{00000000-0000-0000-0000-000000000000}"/>
          </ac:grpSpMkLst>
        </pc:grpChg>
        <pc:grpChg chg="del">
          <ac:chgData name="Janik, Michael John" userId="0b8ad1db-7adb-4dec-a258-d0125149f021" providerId="ADAL" clId="{96B3C49D-A778-48FB-B2A7-BD77864CD362}" dt="2022-06-11T19:51:13.581" v="1233" actId="478"/>
          <ac:grpSpMkLst>
            <pc:docMk/>
            <pc:sldMk cId="207005198" sldId="641"/>
            <ac:grpSpMk id="16" creationId="{00000000-0000-0000-0000-000000000000}"/>
          </ac:grpSpMkLst>
        </pc:grpChg>
        <pc:picChg chg="del">
          <ac:chgData name="Janik, Michael John" userId="0b8ad1db-7adb-4dec-a258-d0125149f021" providerId="ADAL" clId="{96B3C49D-A778-48FB-B2A7-BD77864CD362}" dt="2022-06-11T19:51:13.581" v="1233" actId="478"/>
          <ac:picMkLst>
            <pc:docMk/>
            <pc:sldMk cId="207005198" sldId="641"/>
            <ac:picMk id="8" creationId="{00000000-0000-0000-0000-000000000000}"/>
          </ac:picMkLst>
        </pc:picChg>
        <pc:picChg chg="del">
          <ac:chgData name="Janik, Michael John" userId="0b8ad1db-7adb-4dec-a258-d0125149f021" providerId="ADAL" clId="{96B3C49D-A778-48FB-B2A7-BD77864CD362}" dt="2022-06-11T19:51:09.282" v="1232" actId="478"/>
          <ac:picMkLst>
            <pc:docMk/>
            <pc:sldMk cId="207005198" sldId="641"/>
            <ac:picMk id="12" creationId="{00000000-0000-0000-0000-000000000000}"/>
          </ac:picMkLst>
        </pc:picChg>
        <pc:picChg chg="del">
          <ac:chgData name="Janik, Michael John" userId="0b8ad1db-7adb-4dec-a258-d0125149f021" providerId="ADAL" clId="{96B3C49D-A778-48FB-B2A7-BD77864CD362}" dt="2022-06-11T19:51:09.282" v="1232" actId="478"/>
          <ac:picMkLst>
            <pc:docMk/>
            <pc:sldMk cId="207005198" sldId="641"/>
            <ac:picMk id="13" creationId="{00000000-0000-0000-0000-000000000000}"/>
          </ac:picMkLst>
        </pc:picChg>
        <pc:cxnChg chg="mod">
          <ac:chgData name="Janik, Michael John" userId="0b8ad1db-7adb-4dec-a258-d0125149f021" providerId="ADAL" clId="{96B3C49D-A778-48FB-B2A7-BD77864CD362}" dt="2022-06-11T19:52:04.837" v="1238" actId="1076"/>
          <ac:cxnSpMkLst>
            <pc:docMk/>
            <pc:sldMk cId="207005198" sldId="641"/>
            <ac:cxnSpMk id="11" creationId="{00000000-0000-0000-0000-000000000000}"/>
          </ac:cxnSpMkLst>
        </pc:cxnChg>
        <pc:cxnChg chg="del">
          <ac:chgData name="Janik, Michael John" userId="0b8ad1db-7adb-4dec-a258-d0125149f021" providerId="ADAL" clId="{96B3C49D-A778-48FB-B2A7-BD77864CD362}" dt="2022-06-11T19:51:09.282" v="1232" actId="478"/>
          <ac:cxnSpMkLst>
            <pc:docMk/>
            <pc:sldMk cId="207005198" sldId="641"/>
            <ac:cxnSpMk id="18" creationId="{00000000-0000-0000-0000-000000000000}"/>
          </ac:cxnSpMkLst>
        </pc:cxnChg>
      </pc:sldChg>
      <pc:sldChg chg="modSp add mod">
        <pc:chgData name="Janik, Michael John" userId="0b8ad1db-7adb-4dec-a258-d0125149f021" providerId="ADAL" clId="{96B3C49D-A778-48FB-B2A7-BD77864CD362}" dt="2022-06-11T20:49:31.495" v="1832" actId="1076"/>
        <pc:sldMkLst>
          <pc:docMk/>
          <pc:sldMk cId="3554819636" sldId="642"/>
        </pc:sldMkLst>
        <pc:spChg chg="mod">
          <ac:chgData name="Janik, Michael John" userId="0b8ad1db-7adb-4dec-a258-d0125149f021" providerId="ADAL" clId="{96B3C49D-A778-48FB-B2A7-BD77864CD362}" dt="2022-06-11T20:48:37.324" v="1663" actId="113"/>
          <ac:spMkLst>
            <pc:docMk/>
            <pc:sldMk cId="3554819636" sldId="642"/>
            <ac:spMk id="3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0:49:31.495" v="1832" actId="1076"/>
          <ac:spMkLst>
            <pc:docMk/>
            <pc:sldMk cId="3554819636" sldId="642"/>
            <ac:spMk id="15" creationId="{3221AF4D-6D39-DEE3-33C2-F2A8A812F416}"/>
          </ac:spMkLst>
        </pc:spChg>
      </pc:sldChg>
      <pc:sldChg chg="addSp delSp modSp add mod ord">
        <pc:chgData name="Janik, Michael John" userId="0b8ad1db-7adb-4dec-a258-d0125149f021" providerId="ADAL" clId="{96B3C49D-A778-48FB-B2A7-BD77864CD362}" dt="2022-06-11T21:00:24.340" v="2341" actId="1076"/>
        <pc:sldMkLst>
          <pc:docMk/>
          <pc:sldMk cId="3112970686" sldId="643"/>
        </pc:sldMkLst>
        <pc:spChg chg="mod">
          <ac:chgData name="Janik, Michael John" userId="0b8ad1db-7adb-4dec-a258-d0125149f021" providerId="ADAL" clId="{96B3C49D-A778-48FB-B2A7-BD77864CD362}" dt="2022-06-11T21:00:24.340" v="2341" actId="1076"/>
          <ac:spMkLst>
            <pc:docMk/>
            <pc:sldMk cId="3112970686" sldId="643"/>
            <ac:spMk id="3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5" creationId="{6BDD671E-0979-3F82-1554-E40DE7B3B13B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6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9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10" creationId="{6F3C53D9-CFE3-74AC-905C-B8DF1E0F7FF4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11" creationId="{8D78EF9E-6BE3-2931-AD42-D0B74CA42AE3}"/>
          </ac:spMkLst>
        </pc:spChg>
        <pc:spChg chg="del">
          <ac:chgData name="Janik, Michael John" userId="0b8ad1db-7adb-4dec-a258-d0125149f021" providerId="ADAL" clId="{96B3C49D-A778-48FB-B2A7-BD77864CD362}" dt="2022-06-11T20:54:55.010" v="1963" actId="478"/>
          <ac:spMkLst>
            <pc:docMk/>
            <pc:sldMk cId="3112970686" sldId="643"/>
            <ac:spMk id="12" creationId="{81E27D45-68A7-D73F-3458-05EA8F53AF74}"/>
          </ac:spMkLst>
        </pc:spChg>
        <pc:spChg chg="add mod">
          <ac:chgData name="Janik, Michael John" userId="0b8ad1db-7adb-4dec-a258-d0125149f021" providerId="ADAL" clId="{96B3C49D-A778-48FB-B2A7-BD77864CD362}" dt="2022-06-11T20:58:47.225" v="2290" actId="57"/>
          <ac:spMkLst>
            <pc:docMk/>
            <pc:sldMk cId="3112970686" sldId="643"/>
            <ac:spMk id="13" creationId="{FF372443-4EB9-80D4-35B8-EE2C25111B13}"/>
          </ac:spMkLst>
        </pc:spChg>
        <pc:spChg chg="mod">
          <ac:chgData name="Janik, Michael John" userId="0b8ad1db-7adb-4dec-a258-d0125149f021" providerId="ADAL" clId="{96B3C49D-A778-48FB-B2A7-BD77864CD362}" dt="2022-06-11T20:55:24.914" v="1968" actId="1076"/>
          <ac:spMkLst>
            <pc:docMk/>
            <pc:sldMk cId="3112970686" sldId="643"/>
            <ac:spMk id="14" creationId="{831984F4-B513-D8D0-FD29-7D5D1F712C54}"/>
          </ac:spMkLst>
        </pc:spChg>
        <pc:picChg chg="del">
          <ac:chgData name="Janik, Michael John" userId="0b8ad1db-7adb-4dec-a258-d0125149f021" providerId="ADAL" clId="{96B3C49D-A778-48FB-B2A7-BD77864CD362}" dt="2022-06-11T20:54:55.010" v="1963" actId="478"/>
          <ac:picMkLst>
            <pc:docMk/>
            <pc:sldMk cId="3112970686" sldId="643"/>
            <ac:picMk id="7" creationId="{00000000-0000-0000-0000-000000000000}"/>
          </ac:picMkLst>
        </pc:picChg>
        <pc:picChg chg="del">
          <ac:chgData name="Janik, Michael John" userId="0b8ad1db-7adb-4dec-a258-d0125149f021" providerId="ADAL" clId="{96B3C49D-A778-48FB-B2A7-BD77864CD362}" dt="2022-06-11T20:54:55.010" v="1963" actId="478"/>
          <ac:picMkLst>
            <pc:docMk/>
            <pc:sldMk cId="3112970686" sldId="643"/>
            <ac:picMk id="8" creationId="{00000000-0000-0000-0000-000000000000}"/>
          </ac:picMkLst>
        </pc:picChg>
        <pc:picChg chg="add mod">
          <ac:chgData name="Janik, Michael John" userId="0b8ad1db-7adb-4dec-a258-d0125149f021" providerId="ADAL" clId="{96B3C49D-A778-48FB-B2A7-BD77864CD362}" dt="2022-06-11T20:57:17.122" v="2149" actId="1076"/>
          <ac:picMkLst>
            <pc:docMk/>
            <pc:sldMk cId="3112970686" sldId="643"/>
            <ac:picMk id="15" creationId="{A373A4DA-FB34-A696-2087-40E84EABD180}"/>
          </ac:picMkLst>
        </pc:picChg>
        <pc:picChg chg="add mod modCrop">
          <ac:chgData name="Janik, Michael John" userId="0b8ad1db-7adb-4dec-a258-d0125149f021" providerId="ADAL" clId="{96B3C49D-A778-48FB-B2A7-BD77864CD362}" dt="2022-06-11T20:59:17.441" v="2296" actId="1076"/>
          <ac:picMkLst>
            <pc:docMk/>
            <pc:sldMk cId="3112970686" sldId="643"/>
            <ac:picMk id="16" creationId="{FF43D180-6EF4-6CF3-9F17-B629C19535AF}"/>
          </ac:picMkLst>
        </pc:picChg>
      </pc:sldChg>
      <pc:sldChg chg="delSp modSp add mod">
        <pc:chgData name="Janik, Michael John" userId="0b8ad1db-7adb-4dec-a258-d0125149f021" providerId="ADAL" clId="{96B3C49D-A778-48FB-B2A7-BD77864CD362}" dt="2022-06-11T21:30:34.607" v="3797" actId="1076"/>
        <pc:sldMkLst>
          <pc:docMk/>
          <pc:sldMk cId="1419142995" sldId="644"/>
        </pc:sldMkLst>
        <pc:spChg chg="mod">
          <ac:chgData name="Janik, Michael John" userId="0b8ad1db-7adb-4dec-a258-d0125149f021" providerId="ADAL" clId="{96B3C49D-A778-48FB-B2A7-BD77864CD362}" dt="2022-06-11T21:29:24.380" v="3565" actId="20577"/>
          <ac:spMkLst>
            <pc:docMk/>
            <pc:sldMk cId="1419142995" sldId="644"/>
            <ac:spMk id="3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1:30:34.607" v="3797" actId="1076"/>
          <ac:spMkLst>
            <pc:docMk/>
            <pc:sldMk cId="1419142995" sldId="644"/>
            <ac:spMk id="6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1:29:30.402" v="3566" actId="478"/>
          <ac:spMkLst>
            <pc:docMk/>
            <pc:sldMk cId="1419142995" sldId="644"/>
            <ac:spMk id="18" creationId="{DB2E5954-3E21-3F24-1453-B82C24EDB969}"/>
          </ac:spMkLst>
        </pc:spChg>
        <pc:grpChg chg="del">
          <ac:chgData name="Janik, Michael John" userId="0b8ad1db-7adb-4dec-a258-d0125149f021" providerId="ADAL" clId="{96B3C49D-A778-48FB-B2A7-BD77864CD362}" dt="2022-06-11T21:29:30.402" v="3566" actId="478"/>
          <ac:grpSpMkLst>
            <pc:docMk/>
            <pc:sldMk cId="1419142995" sldId="644"/>
            <ac:grpSpMk id="15" creationId="{D891E37B-C9BB-0989-78BE-3C19826459FB}"/>
          </ac:grpSpMkLst>
        </pc:grpChg>
      </pc:sldChg>
      <pc:sldChg chg="addSp delSp modSp add mod ord">
        <pc:chgData name="Janik, Michael John" userId="0b8ad1db-7adb-4dec-a258-d0125149f021" providerId="ADAL" clId="{96B3C49D-A778-48FB-B2A7-BD77864CD362}" dt="2022-06-11T21:19:44.960" v="2956" actId="1076"/>
        <pc:sldMkLst>
          <pc:docMk/>
          <pc:sldMk cId="4192461142" sldId="645"/>
        </pc:sldMkLst>
        <pc:spChg chg="add del mod">
          <ac:chgData name="Janik, Michael John" userId="0b8ad1db-7adb-4dec-a258-d0125149f021" providerId="ADAL" clId="{96B3C49D-A778-48FB-B2A7-BD77864CD362}" dt="2022-06-11T21:18:17.514" v="2937" actId="14100"/>
          <ac:spMkLst>
            <pc:docMk/>
            <pc:sldMk cId="4192461142" sldId="645"/>
            <ac:spMk id="3" creationId="{00000000-0000-0000-0000-000000000000}"/>
          </ac:spMkLst>
        </pc:spChg>
        <pc:spChg chg="add del">
          <ac:chgData name="Janik, Michael John" userId="0b8ad1db-7adb-4dec-a258-d0125149f021" providerId="ADAL" clId="{96B3C49D-A778-48FB-B2A7-BD77864CD362}" dt="2022-06-11T21:17:13.286" v="2839"/>
          <ac:spMkLst>
            <pc:docMk/>
            <pc:sldMk cId="4192461142" sldId="645"/>
            <ac:spMk id="8" creationId="{64B92544-96B2-C1DF-7FAE-BEF191C75DB6}"/>
          </ac:spMkLst>
        </pc:spChg>
        <pc:spChg chg="del">
          <ac:chgData name="Janik, Michael John" userId="0b8ad1db-7adb-4dec-a258-d0125149f021" providerId="ADAL" clId="{96B3C49D-A778-48FB-B2A7-BD77864CD362}" dt="2022-06-11T21:17:05.598" v="2837" actId="478"/>
          <ac:spMkLst>
            <pc:docMk/>
            <pc:sldMk cId="4192461142" sldId="645"/>
            <ac:spMk id="9" creationId="{00000000-0000-0000-0000-000000000000}"/>
          </ac:spMkLst>
        </pc:spChg>
        <pc:spChg chg="del">
          <ac:chgData name="Janik, Michael John" userId="0b8ad1db-7adb-4dec-a258-d0125149f021" providerId="ADAL" clId="{96B3C49D-A778-48FB-B2A7-BD77864CD362}" dt="2022-06-11T21:18:28.056" v="2940" actId="478"/>
          <ac:spMkLst>
            <pc:docMk/>
            <pc:sldMk cId="4192461142" sldId="645"/>
            <ac:spMk id="10" creationId="{4F757450-8CEB-6CEB-DB0E-F71BCC64D74B}"/>
          </ac:spMkLst>
        </pc:spChg>
        <pc:spChg chg="add del">
          <ac:chgData name="Janik, Michael John" userId="0b8ad1db-7adb-4dec-a258-d0125149f021" providerId="ADAL" clId="{96B3C49D-A778-48FB-B2A7-BD77864CD362}" dt="2022-06-11T21:17:19.525" v="2841"/>
          <ac:spMkLst>
            <pc:docMk/>
            <pc:sldMk cId="4192461142" sldId="645"/>
            <ac:spMk id="12" creationId="{A5D564C6-DD48-E9F6-C592-0B4129684E55}"/>
          </ac:spMkLst>
        </pc:spChg>
        <pc:spChg chg="add del">
          <ac:chgData name="Janik, Michael John" userId="0b8ad1db-7adb-4dec-a258-d0125149f021" providerId="ADAL" clId="{96B3C49D-A778-48FB-B2A7-BD77864CD362}" dt="2022-06-11T21:18:51.739" v="2942"/>
          <ac:spMkLst>
            <pc:docMk/>
            <pc:sldMk cId="4192461142" sldId="645"/>
            <ac:spMk id="14" creationId="{636C52E7-2788-2623-FACD-0FE81F605962}"/>
          </ac:spMkLst>
        </pc:spChg>
        <pc:spChg chg="mod">
          <ac:chgData name="Janik, Michael John" userId="0b8ad1db-7adb-4dec-a258-d0125149f021" providerId="ADAL" clId="{96B3C49D-A778-48FB-B2A7-BD77864CD362}" dt="2022-06-11T21:19:28.467" v="2951" actId="1076"/>
          <ac:spMkLst>
            <pc:docMk/>
            <pc:sldMk cId="4192461142" sldId="645"/>
            <ac:spMk id="20" creationId="{7E151EE1-4A89-5182-FD65-8F2D041189DE}"/>
          </ac:spMkLst>
        </pc:spChg>
        <pc:spChg chg="mod">
          <ac:chgData name="Janik, Michael John" userId="0b8ad1db-7adb-4dec-a258-d0125149f021" providerId="ADAL" clId="{96B3C49D-A778-48FB-B2A7-BD77864CD362}" dt="2022-06-11T21:19:25.520" v="2950" actId="1076"/>
          <ac:spMkLst>
            <pc:docMk/>
            <pc:sldMk cId="4192461142" sldId="645"/>
            <ac:spMk id="21" creationId="{D42CD8F8-9A27-EE87-4FDA-6F09427CF0C8}"/>
          </ac:spMkLst>
        </pc:spChg>
        <pc:grpChg chg="del">
          <ac:chgData name="Janik, Michael John" userId="0b8ad1db-7adb-4dec-a258-d0125149f021" providerId="ADAL" clId="{96B3C49D-A778-48FB-B2A7-BD77864CD362}" dt="2022-06-11T21:17:03.018" v="2836" actId="478"/>
          <ac:grpSpMkLst>
            <pc:docMk/>
            <pc:sldMk cId="4192461142" sldId="645"/>
            <ac:grpSpMk id="7" creationId="{00000000-0000-0000-0000-000000000000}"/>
          </ac:grpSpMkLst>
        </pc:grpChg>
        <pc:picChg chg="add mod modCrop">
          <ac:chgData name="Janik, Michael John" userId="0b8ad1db-7adb-4dec-a258-d0125149f021" providerId="ADAL" clId="{96B3C49D-A778-48FB-B2A7-BD77864CD362}" dt="2022-06-11T21:19:40.576" v="2955" actId="1076"/>
          <ac:picMkLst>
            <pc:docMk/>
            <pc:sldMk cId="4192461142" sldId="645"/>
            <ac:picMk id="13" creationId="{5A19DC62-D1D9-403B-9994-73C681C01F97}"/>
          </ac:picMkLst>
        </pc:picChg>
        <pc:picChg chg="add mod">
          <ac:chgData name="Janik, Michael John" userId="0b8ad1db-7adb-4dec-a258-d0125149f021" providerId="ADAL" clId="{96B3C49D-A778-48FB-B2A7-BD77864CD362}" dt="2022-06-11T21:19:44.960" v="2956" actId="1076"/>
          <ac:picMkLst>
            <pc:docMk/>
            <pc:sldMk cId="4192461142" sldId="645"/>
            <ac:picMk id="15" creationId="{DB8E3CFF-DF71-D2B6-57A7-FD3E68A9FA49}"/>
          </ac:picMkLst>
        </pc:picChg>
        <pc:cxnChg chg="del">
          <ac:chgData name="Janik, Michael John" userId="0b8ad1db-7adb-4dec-a258-d0125149f021" providerId="ADAL" clId="{96B3C49D-A778-48FB-B2A7-BD77864CD362}" dt="2022-06-11T21:17:05.598" v="2837" actId="478"/>
          <ac:cxnSpMkLst>
            <pc:docMk/>
            <pc:sldMk cId="4192461142" sldId="645"/>
            <ac:cxnSpMk id="11" creationId="{00000000-0000-0000-0000-000000000000}"/>
          </ac:cxnSpMkLst>
        </pc:cxnChg>
      </pc:sldChg>
      <pc:sldChg chg="addSp modSp add mod">
        <pc:chgData name="Janik, Michael John" userId="0b8ad1db-7adb-4dec-a258-d0125149f021" providerId="ADAL" clId="{96B3C49D-A778-48FB-B2A7-BD77864CD362}" dt="2022-06-11T21:23:50.874" v="3173" actId="20577"/>
        <pc:sldMkLst>
          <pc:docMk/>
          <pc:sldMk cId="2976873034" sldId="646"/>
        </pc:sldMkLst>
        <pc:spChg chg="add mod">
          <ac:chgData name="Janik, Michael John" userId="0b8ad1db-7adb-4dec-a258-d0125149f021" providerId="ADAL" clId="{96B3C49D-A778-48FB-B2A7-BD77864CD362}" dt="2022-06-11T21:23:50.874" v="3173" actId="20577"/>
          <ac:spMkLst>
            <pc:docMk/>
            <pc:sldMk cId="2976873034" sldId="646"/>
            <ac:spMk id="4" creationId="{BDC0943E-3B47-7D61-0371-81402FD41179}"/>
          </ac:spMkLst>
        </pc:spChg>
        <pc:picChg chg="add mod">
          <ac:chgData name="Janik, Michael John" userId="0b8ad1db-7adb-4dec-a258-d0125149f021" providerId="ADAL" clId="{96B3C49D-A778-48FB-B2A7-BD77864CD362}" dt="2022-06-11T21:23:09.888" v="3091"/>
          <ac:picMkLst>
            <pc:docMk/>
            <pc:sldMk cId="2976873034" sldId="646"/>
            <ac:picMk id="22" creationId="{7EBE2865-6421-50CD-25B3-651C4F060589}"/>
          </ac:picMkLst>
        </pc:picChg>
      </pc:sldChg>
      <pc:sldChg chg="addSp delSp modSp add mod">
        <pc:chgData name="Janik, Michael John" userId="0b8ad1db-7adb-4dec-a258-d0125149f021" providerId="ADAL" clId="{96B3C49D-A778-48FB-B2A7-BD77864CD362}" dt="2022-06-11T21:29:00.432" v="3457" actId="478"/>
        <pc:sldMkLst>
          <pc:docMk/>
          <pc:sldMk cId="2391053999" sldId="647"/>
        </pc:sldMkLst>
        <pc:spChg chg="del">
          <ac:chgData name="Janik, Michael John" userId="0b8ad1db-7adb-4dec-a258-d0125149f021" providerId="ADAL" clId="{96B3C49D-A778-48FB-B2A7-BD77864CD362}" dt="2022-06-11T21:29:00.432" v="3457" actId="478"/>
          <ac:spMkLst>
            <pc:docMk/>
            <pc:sldMk cId="2391053999" sldId="647"/>
            <ac:spMk id="5" creationId="{6BDD671E-0979-3F82-1554-E40DE7B3B13B}"/>
          </ac:spMkLst>
        </pc:spChg>
        <pc:spChg chg="add del">
          <ac:chgData name="Janik, Michael John" userId="0b8ad1db-7adb-4dec-a258-d0125149f021" providerId="ADAL" clId="{96B3C49D-A778-48FB-B2A7-BD77864CD362}" dt="2022-06-11T21:25:32.962" v="3319" actId="478"/>
          <ac:spMkLst>
            <pc:docMk/>
            <pc:sldMk cId="2391053999" sldId="647"/>
            <ac:spMk id="6" creationId="{6B79DA78-6C1E-2DD2-A0EC-012A2C8E2A55}"/>
          </ac:spMkLst>
        </pc:spChg>
        <pc:spChg chg="add mod">
          <ac:chgData name="Janik, Michael John" userId="0b8ad1db-7adb-4dec-a258-d0125149f021" providerId="ADAL" clId="{96B3C49D-A778-48FB-B2A7-BD77864CD362}" dt="2022-06-11T21:27:04.505" v="3323" actId="164"/>
          <ac:spMkLst>
            <pc:docMk/>
            <pc:sldMk cId="2391053999" sldId="647"/>
            <ac:spMk id="7" creationId="{EDBA4CAB-0DAB-9263-4658-AC5A8E857FDA}"/>
          </ac:spMkLst>
        </pc:spChg>
        <pc:spChg chg="add mod">
          <ac:chgData name="Janik, Michael John" userId="0b8ad1db-7adb-4dec-a258-d0125149f021" providerId="ADAL" clId="{96B3C49D-A778-48FB-B2A7-BD77864CD362}" dt="2022-06-11T21:27:04.505" v="3323" actId="164"/>
          <ac:spMkLst>
            <pc:docMk/>
            <pc:sldMk cId="2391053999" sldId="647"/>
            <ac:spMk id="8" creationId="{B4904B4A-AAF7-4D85-FF3F-9F50D8BCB73F}"/>
          </ac:spMkLst>
        </pc:spChg>
        <pc:spChg chg="del">
          <ac:chgData name="Janik, Michael John" userId="0b8ad1db-7adb-4dec-a258-d0125149f021" providerId="ADAL" clId="{96B3C49D-A778-48FB-B2A7-BD77864CD362}" dt="2022-06-11T21:24:17.576" v="3196" actId="478"/>
          <ac:spMkLst>
            <pc:docMk/>
            <pc:sldMk cId="2391053999" sldId="647"/>
            <ac:spMk id="10" creationId="{6F3C53D9-CFE3-74AC-905C-B8DF1E0F7FF4}"/>
          </ac:spMkLst>
        </pc:spChg>
        <pc:spChg chg="del">
          <ac:chgData name="Janik, Michael John" userId="0b8ad1db-7adb-4dec-a258-d0125149f021" providerId="ADAL" clId="{96B3C49D-A778-48FB-B2A7-BD77864CD362}" dt="2022-06-11T21:24:17.576" v="3196" actId="478"/>
          <ac:spMkLst>
            <pc:docMk/>
            <pc:sldMk cId="2391053999" sldId="647"/>
            <ac:spMk id="11" creationId="{8D78EF9E-6BE3-2931-AD42-D0B74CA42AE3}"/>
          </ac:spMkLst>
        </pc:spChg>
        <pc:spChg chg="del">
          <ac:chgData name="Janik, Michael John" userId="0b8ad1db-7adb-4dec-a258-d0125149f021" providerId="ADAL" clId="{96B3C49D-A778-48FB-B2A7-BD77864CD362}" dt="2022-06-11T21:24:17.576" v="3196" actId="478"/>
          <ac:spMkLst>
            <pc:docMk/>
            <pc:sldMk cId="2391053999" sldId="647"/>
            <ac:spMk id="12" creationId="{81E27D45-68A7-D73F-3458-05EA8F53AF74}"/>
          </ac:spMkLst>
        </pc:spChg>
        <pc:spChg chg="add mod">
          <ac:chgData name="Janik, Michael John" userId="0b8ad1db-7adb-4dec-a258-d0125149f021" providerId="ADAL" clId="{96B3C49D-A778-48FB-B2A7-BD77864CD362}" dt="2022-06-11T21:28:49.795" v="3456" actId="5793"/>
          <ac:spMkLst>
            <pc:docMk/>
            <pc:sldMk cId="2391053999" sldId="647"/>
            <ac:spMk id="23" creationId="{10AB91D8-772F-5046-4F11-BD61C924A2D2}"/>
          </ac:spMkLst>
        </pc:spChg>
        <pc:spChg chg="mod">
          <ac:chgData name="Janik, Michael John" userId="0b8ad1db-7adb-4dec-a258-d0125149f021" providerId="ADAL" clId="{96B3C49D-A778-48FB-B2A7-BD77864CD362}" dt="2022-06-11T21:27:05.788" v="3324"/>
          <ac:spMkLst>
            <pc:docMk/>
            <pc:sldMk cId="2391053999" sldId="647"/>
            <ac:spMk id="25" creationId="{4983CF30-552D-190E-62E5-90C6C8E094C6}"/>
          </ac:spMkLst>
        </pc:spChg>
        <pc:spChg chg="mod">
          <ac:chgData name="Janik, Michael John" userId="0b8ad1db-7adb-4dec-a258-d0125149f021" providerId="ADAL" clId="{96B3C49D-A778-48FB-B2A7-BD77864CD362}" dt="2022-06-11T21:27:05.788" v="3324"/>
          <ac:spMkLst>
            <pc:docMk/>
            <pc:sldMk cId="2391053999" sldId="647"/>
            <ac:spMk id="26" creationId="{D6ABED9A-534B-C624-CA42-5B4E04900292}"/>
          </ac:spMkLst>
        </pc:spChg>
        <pc:grpChg chg="add mod">
          <ac:chgData name="Janik, Michael John" userId="0b8ad1db-7adb-4dec-a258-d0125149f021" providerId="ADAL" clId="{96B3C49D-A778-48FB-B2A7-BD77864CD362}" dt="2022-06-11T21:27:04.505" v="3323" actId="164"/>
          <ac:grpSpMkLst>
            <pc:docMk/>
            <pc:sldMk cId="2391053999" sldId="647"/>
            <ac:grpSpMk id="9" creationId="{DA133A3F-B95F-0E28-F54E-0558D8D3F838}"/>
          </ac:grpSpMkLst>
        </pc:grpChg>
        <pc:grpChg chg="add mod">
          <ac:chgData name="Janik, Michael John" userId="0b8ad1db-7adb-4dec-a258-d0125149f021" providerId="ADAL" clId="{96B3C49D-A778-48FB-B2A7-BD77864CD362}" dt="2022-06-11T21:28:13.098" v="3327" actId="1076"/>
          <ac:grpSpMkLst>
            <pc:docMk/>
            <pc:sldMk cId="2391053999" sldId="647"/>
            <ac:grpSpMk id="24" creationId="{AC85ECCE-4CD4-A75D-027E-4B33EFE5B70C}"/>
          </ac:grpSpMkLst>
        </pc:grpChg>
        <pc:picChg chg="mod">
          <ac:chgData name="Janik, Michael John" userId="0b8ad1db-7adb-4dec-a258-d0125149f021" providerId="ADAL" clId="{96B3C49D-A778-48FB-B2A7-BD77864CD362}" dt="2022-06-11T21:24:15.477" v="3195" actId="1076"/>
          <ac:picMkLst>
            <pc:docMk/>
            <pc:sldMk cId="2391053999" sldId="647"/>
            <ac:picMk id="20" creationId="{60B1722F-88DC-650F-BF31-7FD35A4FCA44}"/>
          </ac:picMkLst>
        </pc:picChg>
      </pc:sldChg>
      <pc:sldChg chg="modSp add mod">
        <pc:chgData name="Janik, Michael John" userId="0b8ad1db-7adb-4dec-a258-d0125149f021" providerId="ADAL" clId="{96B3C49D-A778-48FB-B2A7-BD77864CD362}" dt="2022-06-11T21:42:54.392" v="5418" actId="20577"/>
        <pc:sldMkLst>
          <pc:docMk/>
          <pc:sldMk cId="1954390718" sldId="648"/>
        </pc:sldMkLst>
        <pc:spChg chg="mod">
          <ac:chgData name="Janik, Michael John" userId="0b8ad1db-7adb-4dec-a258-d0125149f021" providerId="ADAL" clId="{96B3C49D-A778-48FB-B2A7-BD77864CD362}" dt="2022-06-11T21:42:38.933" v="5343" actId="20577"/>
          <ac:spMkLst>
            <pc:docMk/>
            <pc:sldMk cId="1954390718" sldId="648"/>
            <ac:spMk id="154626" creationId="{00000000-0000-0000-0000-000000000000}"/>
          </ac:spMkLst>
        </pc:spChg>
        <pc:spChg chg="mod">
          <ac:chgData name="Janik, Michael John" userId="0b8ad1db-7adb-4dec-a258-d0125149f021" providerId="ADAL" clId="{96B3C49D-A778-48FB-B2A7-BD77864CD362}" dt="2022-06-11T21:42:54.392" v="5418" actId="20577"/>
          <ac:spMkLst>
            <pc:docMk/>
            <pc:sldMk cId="1954390718" sldId="648"/>
            <ac:spMk id="154627" creationId="{00000000-0000-0000-0000-000000000000}"/>
          </ac:spMkLst>
        </pc:spChg>
      </pc:sldChg>
      <pc:sldChg chg="addSp delSp modSp add mod">
        <pc:chgData name="Janik, Michael John" userId="0b8ad1db-7adb-4dec-a258-d0125149f021" providerId="ADAL" clId="{96B3C49D-A778-48FB-B2A7-BD77864CD362}" dt="2022-06-11T21:55:56.503" v="7035" actId="1076"/>
        <pc:sldMkLst>
          <pc:docMk/>
          <pc:sldMk cId="2506947217" sldId="649"/>
        </pc:sldMkLst>
        <pc:spChg chg="add mod">
          <ac:chgData name="Janik, Michael John" userId="0b8ad1db-7adb-4dec-a258-d0125149f021" providerId="ADAL" clId="{96B3C49D-A778-48FB-B2A7-BD77864CD362}" dt="2022-06-11T21:55:47.827" v="7032" actId="20577"/>
          <ac:spMkLst>
            <pc:docMk/>
            <pc:sldMk cId="2506947217" sldId="649"/>
            <ac:spMk id="2" creationId="{15DC9440-8B2F-4543-A5A5-FC1B233B8AD6}"/>
          </ac:spMkLst>
        </pc:spChg>
        <pc:spChg chg="mod">
          <ac:chgData name="Janik, Michael John" userId="0b8ad1db-7adb-4dec-a258-d0125149f021" providerId="ADAL" clId="{96B3C49D-A778-48FB-B2A7-BD77864CD362}" dt="2022-06-11T21:51:53.936" v="6589" actId="14100"/>
          <ac:spMkLst>
            <pc:docMk/>
            <pc:sldMk cId="2506947217" sldId="649"/>
            <ac:spMk id="64516" creationId="{00000000-0000-0000-0000-000000000000}"/>
          </ac:spMkLst>
        </pc:spChg>
        <pc:picChg chg="mod">
          <ac:chgData name="Janik, Michael John" userId="0b8ad1db-7adb-4dec-a258-d0125149f021" providerId="ADAL" clId="{96B3C49D-A778-48FB-B2A7-BD77864CD362}" dt="2022-06-11T21:55:51.421" v="7033" actId="1076"/>
          <ac:picMkLst>
            <pc:docMk/>
            <pc:sldMk cId="2506947217" sldId="649"/>
            <ac:picMk id="64528" creationId="{00000000-0000-0000-0000-000000000000}"/>
          </ac:picMkLst>
        </pc:picChg>
        <pc:picChg chg="mod">
          <ac:chgData name="Janik, Michael John" userId="0b8ad1db-7adb-4dec-a258-d0125149f021" providerId="ADAL" clId="{96B3C49D-A778-48FB-B2A7-BD77864CD362}" dt="2022-06-11T21:55:56.503" v="7035" actId="1076"/>
          <ac:picMkLst>
            <pc:docMk/>
            <pc:sldMk cId="2506947217" sldId="649"/>
            <ac:picMk id="64529" creationId="{00000000-0000-0000-0000-000000000000}"/>
          </ac:picMkLst>
        </pc:picChg>
        <pc:picChg chg="mod">
          <ac:chgData name="Janik, Michael John" userId="0b8ad1db-7adb-4dec-a258-d0125149f021" providerId="ADAL" clId="{96B3C49D-A778-48FB-B2A7-BD77864CD362}" dt="2022-06-11T21:55:52.836" v="7034" actId="1076"/>
          <ac:picMkLst>
            <pc:docMk/>
            <pc:sldMk cId="2506947217" sldId="649"/>
            <ac:picMk id="64530" creationId="{00000000-0000-0000-0000-000000000000}"/>
          </ac:picMkLst>
        </pc:picChg>
        <pc:picChg chg="del">
          <ac:chgData name="Janik, Michael John" userId="0b8ad1db-7adb-4dec-a258-d0125149f021" providerId="ADAL" clId="{96B3C49D-A778-48FB-B2A7-BD77864CD362}" dt="2022-06-11T21:51:56.651" v="6590" actId="478"/>
          <ac:picMkLst>
            <pc:docMk/>
            <pc:sldMk cId="2506947217" sldId="649"/>
            <ac:picMk id="64531" creationId="{00000000-0000-0000-0000-000000000000}"/>
          </ac:picMkLst>
        </pc:picChg>
      </pc:sldChg>
      <pc:sldMasterChg chg="del delSldLayout">
        <pc:chgData name="Janik, Michael John" userId="0b8ad1db-7adb-4dec-a258-d0125149f021" providerId="ADAL" clId="{96B3C49D-A778-48FB-B2A7-BD77864CD362}" dt="2022-06-11T21:41:01.065" v="5028" actId="47"/>
        <pc:sldMasterMkLst>
          <pc:docMk/>
          <pc:sldMasterMk cId="967232882" sldId="2147484266"/>
        </pc:sldMasterMkLst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281731753" sldId="2147484267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740601688" sldId="2147484268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801156377" sldId="2147484269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451773762" sldId="2147484270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48633182" sldId="2147484271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696115976" sldId="2147484272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1653561458" sldId="2147484273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311057999" sldId="2147484274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141273428" sldId="2147484275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634129520" sldId="2147484276"/>
          </pc:sldLayoutMkLst>
        </pc:sldLayoutChg>
        <pc:sldLayoutChg chg="del">
          <pc:chgData name="Janik, Michael John" userId="0b8ad1db-7adb-4dec-a258-d0125149f021" providerId="ADAL" clId="{96B3C49D-A778-48FB-B2A7-BD77864CD362}" dt="2022-06-11T21:41:01.065" v="5028" actId="47"/>
          <pc:sldLayoutMkLst>
            <pc:docMk/>
            <pc:sldMasterMk cId="967232882" sldId="2147484266"/>
            <pc:sldLayoutMk cId="3177353364" sldId="2147484277"/>
          </pc:sldLayoutMkLst>
        </pc:sldLayoutChg>
      </pc:sldMasterChg>
    </pc:docChg>
  </pc:docChgLst>
  <pc:docChgLst>
    <pc:chgData name="Michael Janik" userId="0b8ad1db-7adb-4dec-a258-d0125149f021" providerId="ADAL" clId="{96B3C49D-A778-48FB-B2A7-BD77864CD362}"/>
    <pc:docChg chg="undo custSel addSld delSld modSld delMainMaster">
      <pc:chgData name="Michael Janik" userId="0b8ad1db-7adb-4dec-a258-d0125149f021" providerId="ADAL" clId="{96B3C49D-A778-48FB-B2A7-BD77864CD362}" dt="2022-06-13T20:15:11.708" v="728" actId="113"/>
      <pc:docMkLst>
        <pc:docMk/>
      </pc:docMkLst>
      <pc:sldChg chg="modSp mod">
        <pc:chgData name="Michael Janik" userId="0b8ad1db-7adb-4dec-a258-d0125149f021" providerId="ADAL" clId="{96B3C49D-A778-48FB-B2A7-BD77864CD362}" dt="2022-06-13T20:13:08.355" v="721" actId="20577"/>
        <pc:sldMkLst>
          <pc:docMk/>
          <pc:sldMk cId="263105965" sldId="385"/>
        </pc:sldMkLst>
        <pc:spChg chg="mod">
          <ac:chgData name="Michael Janik" userId="0b8ad1db-7adb-4dec-a258-d0125149f021" providerId="ADAL" clId="{96B3C49D-A778-48FB-B2A7-BD77864CD362}" dt="2022-06-13T20:13:08.355" v="721" actId="20577"/>
          <ac:spMkLst>
            <pc:docMk/>
            <pc:sldMk cId="263105965" sldId="385"/>
            <ac:spMk id="15" creationId="{AAE394A3-A2A5-D847-B2AF-AA2AC8A710FD}"/>
          </ac:spMkLst>
        </pc:spChg>
      </pc:sldChg>
      <pc:sldChg chg="del">
        <pc:chgData name="Michael Janik" userId="0b8ad1db-7adb-4dec-a258-d0125149f021" providerId="ADAL" clId="{96B3C49D-A778-48FB-B2A7-BD77864CD362}" dt="2022-06-13T20:13:37.936" v="722" actId="47"/>
        <pc:sldMkLst>
          <pc:docMk/>
          <pc:sldMk cId="733431345" sldId="589"/>
        </pc:sldMkLst>
      </pc:sldChg>
      <pc:sldChg chg="modSp mod">
        <pc:chgData name="Michael Janik" userId="0b8ad1db-7adb-4dec-a258-d0125149f021" providerId="ADAL" clId="{96B3C49D-A778-48FB-B2A7-BD77864CD362}" dt="2022-06-13T19:31:32.678" v="217" actId="20577"/>
        <pc:sldMkLst>
          <pc:docMk/>
          <pc:sldMk cId="1900394389" sldId="618"/>
        </pc:sldMkLst>
        <pc:spChg chg="mod">
          <ac:chgData name="Michael Janik" userId="0b8ad1db-7adb-4dec-a258-d0125149f021" providerId="ADAL" clId="{96B3C49D-A778-48FB-B2A7-BD77864CD362}" dt="2022-06-13T19:31:32.678" v="217" actId="20577"/>
          <ac:spMkLst>
            <pc:docMk/>
            <pc:sldMk cId="1900394389" sldId="618"/>
            <ac:spMk id="70659" creationId="{00000000-0000-0000-0000-000000000000}"/>
          </ac:spMkLst>
        </pc:spChg>
      </pc:sldChg>
      <pc:sldChg chg="del">
        <pc:chgData name="Michael Janik" userId="0b8ad1db-7adb-4dec-a258-d0125149f021" providerId="ADAL" clId="{96B3C49D-A778-48FB-B2A7-BD77864CD362}" dt="2022-06-13T20:14:00.666" v="723" actId="47"/>
        <pc:sldMkLst>
          <pc:docMk/>
          <pc:sldMk cId="3126885145" sldId="621"/>
        </pc:sldMkLst>
      </pc:sldChg>
      <pc:sldChg chg="del">
        <pc:chgData name="Michael Janik" userId="0b8ad1db-7adb-4dec-a258-d0125149f021" providerId="ADAL" clId="{96B3C49D-A778-48FB-B2A7-BD77864CD362}" dt="2022-06-13T20:14:01.989" v="724" actId="47"/>
        <pc:sldMkLst>
          <pc:docMk/>
          <pc:sldMk cId="1666940945" sldId="622"/>
        </pc:sldMkLst>
      </pc:sldChg>
      <pc:sldChg chg="add del">
        <pc:chgData name="Michael Janik" userId="0b8ad1db-7adb-4dec-a258-d0125149f021" providerId="ADAL" clId="{96B3C49D-A778-48FB-B2A7-BD77864CD362}" dt="2022-06-13T20:14:34.585" v="727" actId="2696"/>
        <pc:sldMkLst>
          <pc:docMk/>
          <pc:sldMk cId="3341988864" sldId="623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194537530" sldId="624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2307831762" sldId="625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1985606576" sldId="626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345858468" sldId="627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3218599278" sldId="628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1970947917" sldId="629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2828885946" sldId="630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309548836" sldId="631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398147856" sldId="632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2977576157" sldId="633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3500643206" sldId="634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11130811" sldId="635"/>
        </pc:sldMkLst>
      </pc:sldChg>
      <pc:sldChg chg="del">
        <pc:chgData name="Michael Janik" userId="0b8ad1db-7adb-4dec-a258-d0125149f021" providerId="ADAL" clId="{96B3C49D-A778-48FB-B2A7-BD77864CD362}" dt="2022-06-13T20:14:34.585" v="727" actId="2696"/>
        <pc:sldMkLst>
          <pc:docMk/>
          <pc:sldMk cId="977845745" sldId="636"/>
        </pc:sldMkLst>
      </pc:sldChg>
      <pc:sldChg chg="modSp mod">
        <pc:chgData name="Michael Janik" userId="0b8ad1db-7adb-4dec-a258-d0125149f021" providerId="ADAL" clId="{96B3C49D-A778-48FB-B2A7-BD77864CD362}" dt="2022-06-13T20:15:11.708" v="728" actId="113"/>
        <pc:sldMkLst>
          <pc:docMk/>
          <pc:sldMk cId="4265323118" sldId="639"/>
        </pc:sldMkLst>
        <pc:spChg chg="mod">
          <ac:chgData name="Michael Janik" userId="0b8ad1db-7adb-4dec-a258-d0125149f021" providerId="ADAL" clId="{96B3C49D-A778-48FB-B2A7-BD77864CD362}" dt="2022-06-13T20:15:11.708" v="728" actId="113"/>
          <ac:spMkLst>
            <pc:docMk/>
            <pc:sldMk cId="4265323118" sldId="639"/>
            <ac:spMk id="3" creationId="{00000000-0000-0000-0000-000000000000}"/>
          </ac:spMkLst>
        </pc:spChg>
      </pc:sldChg>
      <pc:sldChg chg="modSp mod">
        <pc:chgData name="Michael Janik" userId="0b8ad1db-7adb-4dec-a258-d0125149f021" providerId="ADAL" clId="{96B3C49D-A778-48FB-B2A7-BD77864CD362}" dt="2022-06-13T19:59:52.167" v="585" actId="20577"/>
        <pc:sldMkLst>
          <pc:docMk/>
          <pc:sldMk cId="207005198" sldId="641"/>
        </pc:sldMkLst>
        <pc:spChg chg="mod">
          <ac:chgData name="Michael Janik" userId="0b8ad1db-7adb-4dec-a258-d0125149f021" providerId="ADAL" clId="{96B3C49D-A778-48FB-B2A7-BD77864CD362}" dt="2022-06-13T19:59:27.614" v="530" actId="20577"/>
          <ac:spMkLst>
            <pc:docMk/>
            <pc:sldMk cId="207005198" sldId="641"/>
            <ac:spMk id="3" creationId="{00000000-0000-0000-0000-000000000000}"/>
          </ac:spMkLst>
        </pc:spChg>
        <pc:spChg chg="mod">
          <ac:chgData name="Michael Janik" userId="0b8ad1db-7adb-4dec-a258-d0125149f021" providerId="ADAL" clId="{96B3C49D-A778-48FB-B2A7-BD77864CD362}" dt="2022-06-13T19:59:52.167" v="585" actId="20577"/>
          <ac:spMkLst>
            <pc:docMk/>
            <pc:sldMk cId="207005198" sldId="641"/>
            <ac:spMk id="20" creationId="{7E151EE1-4A89-5182-FD65-8F2D041189DE}"/>
          </ac:spMkLst>
        </pc:spChg>
        <pc:spChg chg="mod">
          <ac:chgData name="Michael Janik" userId="0b8ad1db-7adb-4dec-a258-d0125149f021" providerId="ADAL" clId="{96B3C49D-A778-48FB-B2A7-BD77864CD362}" dt="2022-06-13T19:59:31.087" v="532" actId="20577"/>
          <ac:spMkLst>
            <pc:docMk/>
            <pc:sldMk cId="207005198" sldId="641"/>
            <ac:spMk id="21" creationId="{D42CD8F8-9A27-EE87-4FDA-6F09427CF0C8}"/>
          </ac:spMkLst>
        </pc:spChg>
      </pc:sldChg>
      <pc:sldChg chg="addSp modSp mod">
        <pc:chgData name="Michael Janik" userId="0b8ad1db-7adb-4dec-a258-d0125149f021" providerId="ADAL" clId="{96B3C49D-A778-48FB-B2A7-BD77864CD362}" dt="2022-06-13T19:33:34.845" v="443" actId="20577"/>
        <pc:sldMkLst>
          <pc:docMk/>
          <pc:sldMk cId="3112970686" sldId="643"/>
        </pc:sldMkLst>
        <pc:spChg chg="mod">
          <ac:chgData name="Michael Janik" userId="0b8ad1db-7adb-4dec-a258-d0125149f021" providerId="ADAL" clId="{96B3C49D-A778-48FB-B2A7-BD77864CD362}" dt="2022-06-13T19:32:35.574" v="271" actId="20577"/>
          <ac:spMkLst>
            <pc:docMk/>
            <pc:sldMk cId="3112970686" sldId="643"/>
            <ac:spMk id="3" creationId="{00000000-0000-0000-0000-000000000000}"/>
          </ac:spMkLst>
        </pc:spChg>
        <pc:spChg chg="add mod">
          <ac:chgData name="Michael Janik" userId="0b8ad1db-7adb-4dec-a258-d0125149f021" providerId="ADAL" clId="{96B3C49D-A778-48FB-B2A7-BD77864CD362}" dt="2022-06-13T19:33:34.845" v="443" actId="20577"/>
          <ac:spMkLst>
            <pc:docMk/>
            <pc:sldMk cId="3112970686" sldId="643"/>
            <ac:spMk id="9" creationId="{86CF9B21-265A-277D-A8A0-61AAB8EFFFBA}"/>
          </ac:spMkLst>
        </pc:spChg>
        <pc:spChg chg="mod">
          <ac:chgData name="Michael Janik" userId="0b8ad1db-7adb-4dec-a258-d0125149f021" providerId="ADAL" clId="{96B3C49D-A778-48FB-B2A7-BD77864CD362}" dt="2022-06-13T19:32:59.170" v="277" actId="1076"/>
          <ac:spMkLst>
            <pc:docMk/>
            <pc:sldMk cId="3112970686" sldId="643"/>
            <ac:spMk id="13" creationId="{FF372443-4EB9-80D4-35B8-EE2C25111B13}"/>
          </ac:spMkLst>
        </pc:spChg>
        <pc:picChg chg="mod">
          <ac:chgData name="Michael Janik" userId="0b8ad1db-7adb-4dec-a258-d0125149f021" providerId="ADAL" clId="{96B3C49D-A778-48FB-B2A7-BD77864CD362}" dt="2022-06-13T19:33:02.808" v="278" actId="1076"/>
          <ac:picMkLst>
            <pc:docMk/>
            <pc:sldMk cId="3112970686" sldId="643"/>
            <ac:picMk id="15" creationId="{A373A4DA-FB34-A696-2087-40E84EABD180}"/>
          </ac:picMkLst>
        </pc:picChg>
        <pc:picChg chg="mod">
          <ac:chgData name="Michael Janik" userId="0b8ad1db-7adb-4dec-a258-d0125149f021" providerId="ADAL" clId="{96B3C49D-A778-48FB-B2A7-BD77864CD362}" dt="2022-06-13T19:32:59.170" v="277" actId="1076"/>
          <ac:picMkLst>
            <pc:docMk/>
            <pc:sldMk cId="3112970686" sldId="643"/>
            <ac:picMk id="16" creationId="{FF43D180-6EF4-6CF3-9F17-B629C19535AF}"/>
          </ac:picMkLst>
        </pc:picChg>
      </pc:sldChg>
      <pc:sldMasterChg chg="del delSldLayout">
        <pc:chgData name="Michael Janik" userId="0b8ad1db-7adb-4dec-a258-d0125149f021" providerId="ADAL" clId="{96B3C49D-A778-48FB-B2A7-BD77864CD362}" dt="2022-06-13T20:14:34.585" v="727" actId="2696"/>
        <pc:sldMasterMkLst>
          <pc:docMk/>
          <pc:sldMasterMk cId="4254910934" sldId="2147484192"/>
        </pc:sldMasterMkLst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1067878267" sldId="2147484193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505097226" sldId="2147484194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4003431381" sldId="2147484195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1687542202" sldId="2147484196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589364163" sldId="2147484197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2460422127" sldId="2147484198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615303974" sldId="2147484199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1316949709" sldId="2147484200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408318040" sldId="2147484201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2969051164" sldId="2147484202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4254910934" sldId="2147484192"/>
            <pc:sldLayoutMk cId="2576357274" sldId="2147484203"/>
          </pc:sldLayoutMkLst>
        </pc:sldLayoutChg>
      </pc:sldMasterChg>
      <pc:sldMasterChg chg="del delSldLayout">
        <pc:chgData name="Michael Janik" userId="0b8ad1db-7adb-4dec-a258-d0125149f021" providerId="ADAL" clId="{96B3C49D-A778-48FB-B2A7-BD77864CD362}" dt="2022-06-13T20:14:34.585" v="727" actId="2696"/>
        <pc:sldMasterMkLst>
          <pc:docMk/>
          <pc:sldMasterMk cId="3124093561" sldId="2147484204"/>
        </pc:sldMasterMkLst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4065108668" sldId="2147484205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1158455013" sldId="2147484206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1623778373" sldId="2147484207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446562827" sldId="2147484208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1477250051" sldId="2147484209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535925590" sldId="2147484210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2777789572" sldId="2147484211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109635018" sldId="2147484212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3915809147" sldId="2147484213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1577641558" sldId="2147484214"/>
          </pc:sldLayoutMkLst>
        </pc:sldLayoutChg>
        <pc:sldLayoutChg chg="del">
          <pc:chgData name="Michael Janik" userId="0b8ad1db-7adb-4dec-a258-d0125149f021" providerId="ADAL" clId="{96B3C49D-A778-48FB-B2A7-BD77864CD362}" dt="2022-06-13T20:14:34.585" v="727" actId="2696"/>
          <pc:sldLayoutMkLst>
            <pc:docMk/>
            <pc:sldMasterMk cId="3124093561" sldId="2147484204"/>
            <pc:sldLayoutMk cId="3102979177" sldId="214748421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C775FA2-C2B0-4B10-BA13-769264E65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468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8E03C3-941F-4F37-9021-E4DF24DB03D4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256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AFBC94-2B72-4636-BC7D-7BD921DFAF5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97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963F6D-9E40-478E-91E6-B9BF2555C28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6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E499C9-5263-44D6-A5F9-778E59B95BE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78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33E715-00F2-4733-AFF4-D349E248261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154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189305-7749-4F56-8FBD-8DEA1562CCB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755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56C4C9-8F60-49E6-81B5-85AB49F6E11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527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DCFC1F-D869-42D6-A1A4-F1E3664E646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310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F6FB8-B42C-45C8-814F-BA96BEB464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983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F6FB8-B42C-45C8-814F-BA96BEB464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4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9A01FE2-94EF-4220-9B1E-AC99E59346C4}" type="slidenum">
              <a:rPr lang="en-US" altLang="en-US">
                <a:solidFill>
                  <a:srgbClr val="000000"/>
                </a:solidFill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6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A0CDB57-0806-4C69-AC69-1DFB730D7F29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8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FC20123-A732-43AA-8DF1-A117AECA7D68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17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DA8CF2-F41F-4F2F-8AC1-9A08E89FE891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93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F08608-1033-446B-9320-619C687F2B38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97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01FEFF-4725-4565-AEC4-3D8458E4A0F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9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70645-CC12-49BD-838C-0A7299B748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99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695BD1-3A64-4222-AC47-765EDDDF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72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2F702-A3AE-4592-B1B5-14DA7BDA27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04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4DE26-6C37-4A2B-B504-D471E84C1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05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2E1CE-5B9B-4EBE-9B96-AE6E6D55A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62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23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3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9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90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98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42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4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EE125-2781-46AB-83AA-806C966837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285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14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0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02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03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63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14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56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81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3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18BC5-ECA0-4478-BC06-3D200EEF12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5949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5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5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30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CAD068-1252-428F-A626-6EBC3C20D7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34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D3CB1A-914E-4D9E-865C-4594AFFDFE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151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336E85-0A53-48EA-A3ED-0F7884E2D9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190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87B7DB7-E997-4DF7-A57F-E731F758B9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53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4CAEB6-1933-43B5-8232-378835722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34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CA65DAE-9D6A-432C-AD42-D92F8F6AE5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02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44925-6AF7-4C03-9EB3-3227E3EF5D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570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4D1AE0-4C61-4062-9411-6C041C12B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776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1E973E-2C14-4814-8853-AA589996B5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421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FB0A0EF-0EA6-4097-BC9B-A95C345BE0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909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092CCB-569D-41B2-8BCB-1E6E4C7BEC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3405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48E6F6-4E81-43BE-A9CC-1E7550A14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1743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12C7799-764A-449C-BBA9-C3C700EE3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5818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7C060-311F-49D4-AD14-01471BCD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6027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5690C-87F9-4273-BBAE-5EABA83433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825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C71C7-9CE6-4466-9DA7-6840D0FEC1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571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3DCB1-8E06-4C62-99AE-B81B54F543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81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E7776-331C-40E5-9F27-BA387A56E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4265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FBCDA-33D6-4EF6-B97C-B482DF2A61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600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C691A-4316-4D2F-87F6-B81CABBA56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4778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2E42-D59A-4315-A8ED-55B7899556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4905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561E3-210B-4796-89D3-4FF392E329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2220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2786-66C7-440E-A610-4BF8A1527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917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925DE-724E-4AFF-B3A5-268B9B57C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5554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64819-57CF-49A9-9AA6-22BD49FC1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80399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7928A6A-1A81-4430-939C-FDD13B0FAF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551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4AEBFE3-C729-46C2-96D9-6547ABEA3D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8789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6E05C2-F620-4862-824B-943F704DD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6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2C239-7E36-42E7-80D0-2C15C4FD2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25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45F4C8A-AE10-4342-B12E-78C0C4026D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316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F4273E-48FE-41AF-A68B-5C5ED39B76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8377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94FB62-58D2-48F6-96CF-3FD4B15C3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2147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B2550C0-F43C-4F61-AA77-9285262F16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2689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D960472-6319-4505-BCB2-B01D577840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0720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95F8DD-96A9-4892-AFB7-BC2F47AC52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136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EDFC48-C3F2-4191-9580-4595655575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8066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AA76771-6C61-4549-9287-7E66551635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8986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7275A00-3719-421C-82CE-F01E7BDC50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12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12963-5B35-44DD-820A-B9AFD4D8A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67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120AE-91B1-4D57-9373-5F25C25401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11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B116A-0FCF-4F1D-9E14-442670F156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49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D7A2581-19F0-4E73-8EC9-EEE9B7B4D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6/13/2022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655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20C97C6-EC1A-4A09-90A6-B44297CB03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3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  <p:sldLayoutId id="214748424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2850BD0-8698-4BCB-A43A-411B7AC06E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34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1F05BCD-D8B4-4B97-A42A-3D4DBF711A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06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  <p:sldLayoutId id="21474842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neerajrai@che.misstate.edu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neerajrai@che.misstate.edu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neerajrai@che.misstate.edu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neerajrai@che.misstate.edu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13B5E3-90D6-4BDF-8AF6-B9EF00CA6C2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533400" y="-17273"/>
            <a:ext cx="7924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tabLst>
                <a:tab pos="12573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2573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2573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2573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Multi-electron systems with DFT – optimizing, choosing basis sets, XC functional</a:t>
            </a:r>
            <a:endParaRPr lang="en-US" altLang="en-US" dirty="0"/>
          </a:p>
        </p:txBody>
      </p:sp>
      <p:sp>
        <p:nvSpPr>
          <p:cNvPr id="45060" name="Text Box 7"/>
          <p:cNvSpPr txBox="1">
            <a:spLocks noChangeArrowheads="1"/>
          </p:cNvSpPr>
          <p:nvPr/>
        </p:nvSpPr>
        <p:spPr bwMode="auto">
          <a:xfrm>
            <a:off x="4191000" y="6352143"/>
            <a:ext cx="1646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June 13, 2022</a:t>
            </a:r>
          </a:p>
        </p:txBody>
      </p:sp>
      <p:pic>
        <p:nvPicPr>
          <p:cNvPr id="5" name="Picture 6" descr="http://www.medicalsciencenavigator.com/wp-content/uploads/2012/03/Model-of-an-at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4332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224029"/>
            <a:ext cx="8001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+ Molecule Example – we need to find “best” c’s given our assumed </a:t>
            </a:r>
            <a:r>
              <a:rPr lang="en-US" sz="2800" dirty="0">
                <a:sym typeface="Symbol" panose="05050102010706020507" pitchFamily="18" charset="2"/>
              </a:rPr>
              <a:t> function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2895600"/>
            <a:ext cx="8686800" cy="2852737"/>
            <a:chOff x="304800" y="1219200"/>
            <a:chExt cx="8686800" cy="28527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961" y="1676400"/>
              <a:ext cx="7780257" cy="23955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162800" y="1219200"/>
              <a:ext cx="1828800" cy="2209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4800" y="1254034"/>
              <a:ext cx="1828800" cy="2209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82454" y="602087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09257" y="5943600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470806"/>
            <a:ext cx="5114925" cy="1925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358" y="1274369"/>
            <a:ext cx="2457450" cy="89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84" y="1992819"/>
            <a:ext cx="6346781" cy="139054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589995" y="1215672"/>
            <a:ext cx="2109651" cy="934198"/>
            <a:chOff x="6577149" y="1036898"/>
            <a:chExt cx="2109651" cy="93419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37030"/>
            <a:stretch/>
          </p:blipFill>
          <p:spPr>
            <a:xfrm>
              <a:off x="6934200" y="1036898"/>
              <a:ext cx="1752600" cy="8287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43862" r="40634"/>
            <a:stretch/>
          </p:blipFill>
          <p:spPr>
            <a:xfrm>
              <a:off x="6577149" y="1075746"/>
              <a:ext cx="381000" cy="895350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>
          <a:xfrm>
            <a:off x="5486400" y="1602396"/>
            <a:ext cx="8596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35881" y="12507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1s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35542-194C-1807-8193-FCB1D5575B44}"/>
              </a:ext>
            </a:extLst>
          </p:cNvPr>
          <p:cNvSpPr txBox="1"/>
          <p:nvPr/>
        </p:nvSpPr>
        <p:spPr>
          <a:xfrm>
            <a:off x="2792835" y="563497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Nuclei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A5F0E9-F545-BD9D-4B54-86AD4D5807B0}"/>
              </a:ext>
            </a:extLst>
          </p:cNvPr>
          <p:cNvSpPr txBox="1"/>
          <p:nvPr/>
        </p:nvSpPr>
        <p:spPr>
          <a:xfrm>
            <a:off x="5881991" y="56072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Nuclei 2</a:t>
            </a:r>
          </a:p>
        </p:txBody>
      </p:sp>
    </p:spTree>
    <p:extLst>
      <p:ext uri="{BB962C8B-B14F-4D97-AF65-F5344CB8AC3E}">
        <p14:creationId xmlns:p14="http://schemas.microsoft.com/office/powerpoint/2010/main" val="24084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352"/>
          <a:stretch/>
        </p:blipFill>
        <p:spPr>
          <a:xfrm>
            <a:off x="272579" y="116661"/>
            <a:ext cx="8871421" cy="2971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3589" y="44741"/>
            <a:ext cx="5477392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H</a:t>
            </a:r>
            <a:r>
              <a:rPr lang="en-US" sz="3200" baseline="-25000" dirty="0"/>
              <a:t>2</a:t>
            </a:r>
            <a:r>
              <a:rPr lang="en-US" sz="3200" baseline="30000" dirty="0"/>
              <a:t>+</a:t>
            </a:r>
            <a:r>
              <a:rPr lang="en-US" sz="3200" dirty="0"/>
              <a:t> system will be analytically solvable in a single “step” due to no e</a:t>
            </a:r>
            <a:r>
              <a:rPr lang="en-US" sz="3200" baseline="30000" dirty="0"/>
              <a:t>-</a:t>
            </a:r>
            <a:r>
              <a:rPr lang="en-US" sz="3200" dirty="0"/>
              <a:t>-e</a:t>
            </a:r>
            <a:r>
              <a:rPr lang="en-US" sz="3200" baseline="30000" dirty="0"/>
              <a:t>-</a:t>
            </a:r>
            <a:r>
              <a:rPr lang="en-US" sz="3200" dirty="0"/>
              <a:t>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4" y="4800600"/>
            <a:ext cx="3810000" cy="1524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30290" y="5310664"/>
            <a:ext cx="992981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4992" y="47244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Yields Quadratic Function of 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E’s are solutions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1s and 2s orbital energies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for c</a:t>
            </a:r>
            <a:r>
              <a:rPr lang="en-US" baseline="-25000" dirty="0"/>
              <a:t>i</a:t>
            </a:r>
            <a:r>
              <a:rPr lang="en-US" dirty="0"/>
              <a:t>(E1) and c</a:t>
            </a:r>
            <a:r>
              <a:rPr lang="en-US" baseline="-25000" dirty="0"/>
              <a:t>i</a:t>
            </a:r>
            <a:r>
              <a:rPr lang="en-US" dirty="0"/>
              <a:t>(E2)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sym typeface="Wingdings" panose="05000000000000000000" pitchFamily="2" charset="2"/>
              </a:rPr>
              <a:t>For E1  c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= c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For E2  c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= -c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16" r="62844"/>
          <a:stretch/>
        </p:blipFill>
        <p:spPr>
          <a:xfrm>
            <a:off x="2211634" y="3229574"/>
            <a:ext cx="4904966" cy="140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072" y="195044"/>
            <a:ext cx="767027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We can make an orbital energy level diagram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9" y="875474"/>
            <a:ext cx="6748498" cy="301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43000" y="3912920"/>
                <a:ext cx="7467600" cy="233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2000" dirty="0"/>
                  <a:t>Choose Basis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Evaluate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ij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Integrals: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/>
                          </m:r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000" dirty="0"/>
                  <a:t> 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Construct Secular Matrix “A”</a:t>
                </a:r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Solve </a:t>
                </a:r>
                <a:r>
                  <a:rPr lang="en-US" sz="2000" dirty="0" err="1"/>
                  <a:t>det</a:t>
                </a:r>
                <a:r>
                  <a:rPr lang="en-US" sz="2000" dirty="0"/>
                  <a:t> |A| = 0 to obtain E (one solution per basis function)</a:t>
                </a:r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Substitute E in Secular Equations to find set of {c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}</a:t>
                </a:r>
              </a:p>
              <a:p>
                <a:pPr marL="1257300" lvl="2" indent="-342900">
                  <a:buFont typeface="Wingdings" panose="05000000000000000000" pitchFamily="2" charset="2"/>
                  <a:buChar char="à"/>
                </a:pPr>
                <a:r>
                  <a:rPr lang="en-US" sz="2000" dirty="0" err="1">
                    <a:sym typeface="Wingdings" panose="05000000000000000000" pitchFamily="2" charset="2"/>
                  </a:rPr>
                  <a:t>H</a:t>
                </a:r>
                <a:r>
                  <a:rPr lang="en-US" sz="2000" baseline="-25000" dirty="0" err="1">
                    <a:sym typeface="Wingdings" panose="05000000000000000000" pitchFamily="2" charset="2"/>
                  </a:rPr>
                  <a:t>ij</a:t>
                </a:r>
                <a:r>
                  <a:rPr lang="en-US" sz="2000" baseline="-25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more complicated for multi-electron (add in e-e repulsion), but the methodology is the same!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912920"/>
                <a:ext cx="7467600" cy="2332305"/>
              </a:xfrm>
              <a:prstGeom prst="rect">
                <a:avLst/>
              </a:prstGeom>
              <a:blipFill rotWithShape="0">
                <a:blip r:embed="rId3"/>
                <a:stretch>
                  <a:fillRect l="-735" t="-20681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05600" y="3200400"/>
                <a:ext cx="1689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200400"/>
                <a:ext cx="168982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971" r="-7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578353" y="1316358"/>
                <a:ext cx="163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/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53" y="1316358"/>
                <a:ext cx="163211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104" r="-111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7024184" y="738570"/>
            <a:ext cx="364724" cy="3965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60795" y="738570"/>
            <a:ext cx="364724" cy="3965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65725" y="3648822"/>
            <a:ext cx="364724" cy="3965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02336" y="3648822"/>
            <a:ext cx="364724" cy="39653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8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8016" y="119007"/>
            <a:ext cx="644758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+ molecule example – we have the solutions – what do they look like?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200" y="914399"/>
            <a:ext cx="8686800" cy="2852737"/>
            <a:chOff x="304800" y="1219200"/>
            <a:chExt cx="8686800" cy="28527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961" y="1676400"/>
              <a:ext cx="7780257" cy="23955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162800" y="1219200"/>
              <a:ext cx="1828800" cy="2209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4800" y="1254034"/>
              <a:ext cx="1828800" cy="2209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48898" y="396347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75701" y="3886200"/>
            <a:ext cx="2971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51EE1-4A89-5182-FD65-8F2D041189DE}"/>
                  </a:ext>
                </a:extLst>
              </p:cNvPr>
              <p:cNvSpPr txBox="1"/>
              <p:nvPr/>
            </p:nvSpPr>
            <p:spPr>
              <a:xfrm>
                <a:off x="1189704" y="4349487"/>
                <a:ext cx="1758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51EE1-4A89-5182-FD65-8F2D0411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4" y="4349487"/>
                <a:ext cx="1758238" cy="276999"/>
              </a:xfrm>
              <a:prstGeom prst="rect">
                <a:avLst/>
              </a:prstGeom>
              <a:blipFill>
                <a:blip r:embed="rId3"/>
                <a:stretch>
                  <a:fillRect l="-24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2CD8F8-9A27-EE87-4FDA-6F09427CF0C8}"/>
                  </a:ext>
                </a:extLst>
              </p:cNvPr>
              <p:cNvSpPr txBox="1"/>
              <p:nvPr/>
            </p:nvSpPr>
            <p:spPr>
              <a:xfrm>
                <a:off x="1208841" y="3927121"/>
                <a:ext cx="1722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/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2CD8F8-9A27-EE87-4FDA-6F09427CF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41" y="3927121"/>
                <a:ext cx="1722972" cy="276999"/>
              </a:xfrm>
              <a:prstGeom prst="rect">
                <a:avLst/>
              </a:prstGeom>
              <a:blipFill>
                <a:blip r:embed="rId4"/>
                <a:stretch>
                  <a:fillRect l="-3534" r="-7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F757450-8CEB-6CEB-DB0E-F71BCC64D74B}"/>
              </a:ext>
            </a:extLst>
          </p:cNvPr>
          <p:cNvSpPr txBox="1"/>
          <p:nvPr/>
        </p:nvSpPr>
        <p:spPr>
          <a:xfrm>
            <a:off x="990601" y="47244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the electron density versus distance apart look like?</a:t>
            </a:r>
          </a:p>
          <a:p>
            <a:r>
              <a:rPr lang="en-US" dirty="0"/>
              <a:t>What does the anti-bonding wavefunction look like, and what would it’s density look like?</a:t>
            </a:r>
          </a:p>
          <a:p>
            <a:r>
              <a:rPr lang="en-US" dirty="0"/>
              <a:t>How will this change as R is varied?</a:t>
            </a:r>
          </a:p>
        </p:txBody>
      </p:sp>
    </p:spTree>
    <p:extLst>
      <p:ext uri="{BB962C8B-B14F-4D97-AF65-F5344CB8AC3E}">
        <p14:creationId xmlns:p14="http://schemas.microsoft.com/office/powerpoint/2010/main" val="20700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68374"/>
            <a:ext cx="88392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Bonding orbital has constructive overlap between nuclei, antibonding has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51EE1-4A89-5182-FD65-8F2D041189DE}"/>
                  </a:ext>
                </a:extLst>
              </p:cNvPr>
              <p:cNvSpPr txBox="1"/>
              <p:nvPr/>
            </p:nvSpPr>
            <p:spPr>
              <a:xfrm>
                <a:off x="5673336" y="1250162"/>
                <a:ext cx="1689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151EE1-4A89-5182-FD65-8F2D0411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336" y="1250162"/>
                <a:ext cx="1689822" cy="276999"/>
              </a:xfrm>
              <a:prstGeom prst="rect">
                <a:avLst/>
              </a:prstGeom>
              <a:blipFill>
                <a:blip r:embed="rId2"/>
                <a:stretch>
                  <a:fillRect l="-4332" r="-7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2CD8F8-9A27-EE87-4FDA-6F09427CF0C8}"/>
                  </a:ext>
                </a:extLst>
              </p:cNvPr>
              <p:cNvSpPr txBox="1"/>
              <p:nvPr/>
            </p:nvSpPr>
            <p:spPr>
              <a:xfrm>
                <a:off x="5712955" y="1771135"/>
                <a:ext cx="163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/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2CD8F8-9A27-EE87-4FDA-6F09427CF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55" y="1771135"/>
                <a:ext cx="1632113" cy="276999"/>
              </a:xfrm>
              <a:prstGeom prst="rect">
                <a:avLst/>
              </a:prstGeom>
              <a:blipFill>
                <a:blip r:embed="rId3"/>
                <a:stretch>
                  <a:fillRect l="-6343" r="-447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A19DC62-D1D9-403B-9994-73C681C01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3" t="4519" b="12721"/>
          <a:stretch/>
        </p:blipFill>
        <p:spPr>
          <a:xfrm>
            <a:off x="88782" y="1219200"/>
            <a:ext cx="5257801" cy="3171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8E3CFF-DF71-D2B6-57A7-FD3E68A9F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458" y="3474956"/>
            <a:ext cx="5746963" cy="37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6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5522" y="228600"/>
            <a:ext cx="74676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Review the steps we took: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43000" y="3912920"/>
                <a:ext cx="7467600" cy="2332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2000" dirty="0"/>
                  <a:t>Choose Basis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Evaluate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ij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Integrals: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/>
                          </m:r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sz="2000" dirty="0"/>
                  <a:t> ,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ij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/>
                          </m:r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Construct Secular Matrix “A”</a:t>
                </a:r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Solve </a:t>
                </a:r>
                <a:r>
                  <a:rPr lang="en-US" sz="2000" dirty="0" err="1"/>
                  <a:t>det</a:t>
                </a:r>
                <a:r>
                  <a:rPr lang="en-US" sz="2000" dirty="0"/>
                  <a:t> |A| = 0 to obtain E (one solution per basis function)</a:t>
                </a:r>
              </a:p>
              <a:p>
                <a:pPr marL="342900" indent="-342900">
                  <a:buAutoNum type="arabicParenR"/>
                </a:pPr>
                <a:r>
                  <a:rPr lang="en-US" sz="2000" dirty="0"/>
                  <a:t>Substitute E in Secular Equations to find set of {c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}</a:t>
                </a:r>
              </a:p>
              <a:p>
                <a:pPr marL="1257300" lvl="2" indent="-342900">
                  <a:buFont typeface="Wingdings" panose="05000000000000000000" pitchFamily="2" charset="2"/>
                  <a:buChar char="à"/>
                </a:pPr>
                <a:r>
                  <a:rPr lang="en-US" sz="2000" dirty="0" err="1">
                    <a:sym typeface="Wingdings" panose="05000000000000000000" pitchFamily="2" charset="2"/>
                  </a:rPr>
                  <a:t>H</a:t>
                </a:r>
                <a:r>
                  <a:rPr lang="en-US" sz="2000" baseline="-25000" dirty="0" err="1">
                    <a:sym typeface="Wingdings" panose="05000000000000000000" pitchFamily="2" charset="2"/>
                  </a:rPr>
                  <a:t>ij</a:t>
                </a:r>
                <a:r>
                  <a:rPr lang="en-US" sz="2000" baseline="-25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more complicated for multi-electron (add in e-e repulsion), but the methodology is the same!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912920"/>
                <a:ext cx="7467600" cy="2332305"/>
              </a:xfrm>
              <a:prstGeom prst="rect">
                <a:avLst/>
              </a:prstGeom>
              <a:blipFill rotWithShape="0">
                <a:blip r:embed="rId3"/>
                <a:stretch>
                  <a:fillRect l="-735" t="-20681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6016" r="62844"/>
          <a:stretch/>
        </p:blipFill>
        <p:spPr>
          <a:xfrm>
            <a:off x="2129971" y="990600"/>
            <a:ext cx="4904966" cy="1401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22125"/>
            <a:ext cx="381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2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63" y="12884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General scheme of an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ea typeface="+mn-ea"/>
              </a:rPr>
              <a:t>ab initio</a:t>
            </a: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 geometry optimization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31" y="520504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Born Oppenheimer approximation – nuclei heavier and slower than electrons, so we can think of nuclei as static “atom position”, electrons adjust, and potential energy surface is the energy of the system as a function of nuclei positions, with electrons in “optimal” configuration at each set of nuclei position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Build structure – guess of nuclei positions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ie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, where are the nuclei)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Do a QM calculation to get the energy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Calculate the forces on atoms (</a:t>
            </a:r>
            <a:r>
              <a:rPr lang="en-US" b="1" dirty="0" err="1">
                <a:solidFill>
                  <a:prstClr val="black"/>
                </a:solidFill>
                <a:latin typeface="Calibri"/>
                <a:ea typeface="+mn-ea"/>
              </a:rPr>
              <a:t>dE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 / d (atom positions)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Check forces – close enough to 0?  Yes – done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	No –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Optimizer algorithm generates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                   next step for atom positions</a:t>
            </a:r>
          </a:p>
        </p:txBody>
      </p:sp>
      <p:pic>
        <p:nvPicPr>
          <p:cNvPr id="19458" name="Picture 2" descr="http://chemwiki.ucdavis.edu/@api/deki/files/3678/=PE_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3246"/>
            <a:ext cx="5177077" cy="3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4031" y="3657600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4706" y="351106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2953" y="3323491"/>
            <a:ext cx="492369" cy="159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6330" y="3377417"/>
            <a:ext cx="2555635" cy="49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4308" y="5345723"/>
            <a:ext cx="480644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5351" y="5603631"/>
            <a:ext cx="16412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C272B-4DB4-CA39-89FD-138E76F12627}"/>
              </a:ext>
            </a:extLst>
          </p:cNvPr>
          <p:cNvSpPr txBox="1"/>
          <p:nvPr/>
        </p:nvSpPr>
        <p:spPr>
          <a:xfrm>
            <a:off x="3396144" y="420078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871EB-B7B9-1163-E4B4-C127FCA6786B}"/>
              </a:ext>
            </a:extLst>
          </p:cNvPr>
          <p:cNvSpPr txBox="1"/>
          <p:nvPr/>
        </p:nvSpPr>
        <p:spPr>
          <a:xfrm>
            <a:off x="5464351" y="610186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Diatomic molecule distance (R)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4A0DF6FB-A5DB-9756-A3CF-B5076D43BC47}"/>
              </a:ext>
            </a:extLst>
          </p:cNvPr>
          <p:cNvSpPr/>
          <p:nvPr/>
        </p:nvSpPr>
        <p:spPr>
          <a:xfrm flipV="1">
            <a:off x="558186" y="2345513"/>
            <a:ext cx="492369" cy="11488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1AF4D-6D39-DEE3-33C2-F2A8A812F416}"/>
              </a:ext>
            </a:extLst>
          </p:cNvPr>
          <p:cNvSpPr txBox="1"/>
          <p:nvPr/>
        </p:nvSpPr>
        <p:spPr>
          <a:xfrm>
            <a:off x="246022" y="5397448"/>
            <a:ext cx="4605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get the forces on atoms </a:t>
            </a:r>
            <a:r>
              <a:rPr lang="en-US" dirty="0"/>
              <a:t>– Hellmann-Feynman </a:t>
            </a:r>
          </a:p>
          <a:p>
            <a:r>
              <a:rPr lang="en-US" dirty="0"/>
              <a:t>https://en.wikipedia.org/wiki/Hellmann%E2%80%93Feynman_theorem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7CA9D-2560-1FE4-7CD6-EECF621FC278}"/>
              </a:ext>
            </a:extLst>
          </p:cNvPr>
          <p:cNvSpPr/>
          <p:nvPr/>
        </p:nvSpPr>
        <p:spPr>
          <a:xfrm>
            <a:off x="5986943" y="4626832"/>
            <a:ext cx="238009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7930E-A05F-3974-F9D8-9DC5667E02E0}"/>
              </a:ext>
            </a:extLst>
          </p:cNvPr>
          <p:cNvSpPr txBox="1"/>
          <p:nvPr/>
        </p:nvSpPr>
        <p:spPr>
          <a:xfrm>
            <a:off x="6207853" y="460586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(R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C6F803-9E49-2D77-CAD0-0C1516216FC0}"/>
              </a:ext>
            </a:extLst>
          </p:cNvPr>
          <p:cNvCxnSpPr>
            <a:cxnSpLocks/>
          </p:cNvCxnSpPr>
          <p:nvPr/>
        </p:nvCxnSpPr>
        <p:spPr>
          <a:xfrm flipH="1">
            <a:off x="5810146" y="4395831"/>
            <a:ext cx="582077" cy="75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305BC3-A6CF-3AD1-1F4A-00A3CE515366}"/>
              </a:ext>
            </a:extLst>
          </p:cNvPr>
          <p:cNvSpPr txBox="1"/>
          <p:nvPr/>
        </p:nvSpPr>
        <p:spPr>
          <a:xfrm>
            <a:off x="5219350" y="402003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</a:t>
            </a:r>
            <a:r>
              <a:rPr lang="en-US" dirty="0"/>
              <a:t>/</a:t>
            </a:r>
            <a:r>
              <a:rPr lang="en-US" dirty="0" err="1"/>
              <a:t>dR</a:t>
            </a:r>
            <a:r>
              <a:rPr lang="en-US" dirty="0"/>
              <a:t> at R</a:t>
            </a:r>
            <a:r>
              <a:rPr lang="en-US" baseline="-25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7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63" y="12884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General scheme of an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ea typeface="+mn-ea"/>
              </a:rPr>
              <a:t>ab initio</a:t>
            </a: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 geometry optimization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31" y="520504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Born Oppenheimer approximation – nuclei heavier and slower than electrons, so we can think of nuclei as static “atom position”, electrons adjust, and potential energy surface is the energy of the system as a function of nuclei positions, with electrons in “optimal” configuration at each set of nuclei position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Build structure – guess of nuclei positions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ie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, where are the nuclei)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Do a QM calculation to get the energy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Calculate the forces on atoms (</a:t>
            </a:r>
            <a:r>
              <a:rPr lang="en-US" i="1" dirty="0" err="1">
                <a:solidFill>
                  <a:prstClr val="black"/>
                </a:solidFill>
                <a:latin typeface="Calibri"/>
                <a:ea typeface="+mn-ea"/>
              </a:rPr>
              <a:t>dE</a:t>
            </a: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 / d (atom positions)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	Check forces – close enough to 0?  Yes – done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prstClr val="black"/>
                </a:solidFill>
                <a:latin typeface="Calibri"/>
                <a:ea typeface="+mn-ea"/>
              </a:rPr>
              <a:t>	No –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Optimizer algorithm generates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                   next step for atom positions</a:t>
            </a:r>
          </a:p>
        </p:txBody>
      </p:sp>
      <p:pic>
        <p:nvPicPr>
          <p:cNvPr id="19458" name="Picture 2" descr="http://chemwiki.ucdavis.edu/@api/deki/files/3678/=PE_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3246"/>
            <a:ext cx="5177077" cy="3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4031" y="3657600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4706" y="351106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2953" y="3323491"/>
            <a:ext cx="492369" cy="159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6330" y="3377417"/>
            <a:ext cx="2555635" cy="49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4308" y="5345723"/>
            <a:ext cx="480644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5351" y="5603631"/>
            <a:ext cx="16412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C272B-4DB4-CA39-89FD-138E76F12627}"/>
              </a:ext>
            </a:extLst>
          </p:cNvPr>
          <p:cNvSpPr txBox="1"/>
          <p:nvPr/>
        </p:nvSpPr>
        <p:spPr>
          <a:xfrm>
            <a:off x="3396144" y="420078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871EB-B7B9-1163-E4B4-C127FCA6786B}"/>
              </a:ext>
            </a:extLst>
          </p:cNvPr>
          <p:cNvSpPr txBox="1"/>
          <p:nvPr/>
        </p:nvSpPr>
        <p:spPr>
          <a:xfrm>
            <a:off x="5464351" y="610186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Diatomic molecule distance (R)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4A0DF6FB-A5DB-9756-A3CF-B5076D43BC47}"/>
              </a:ext>
            </a:extLst>
          </p:cNvPr>
          <p:cNvSpPr/>
          <p:nvPr/>
        </p:nvSpPr>
        <p:spPr>
          <a:xfrm flipV="1">
            <a:off x="558186" y="2345513"/>
            <a:ext cx="492369" cy="11488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1AF4D-6D39-DEE3-33C2-F2A8A812F416}"/>
              </a:ext>
            </a:extLst>
          </p:cNvPr>
          <p:cNvSpPr txBox="1"/>
          <p:nvPr/>
        </p:nvSpPr>
        <p:spPr>
          <a:xfrm>
            <a:off x="187299" y="5196112"/>
            <a:ext cx="39039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decide where to put atoms next?</a:t>
            </a:r>
          </a:p>
          <a:p>
            <a:r>
              <a:rPr lang="en-US" dirty="0"/>
              <a:t>-choice of optimizer algorithm.  Not inherently different than minimizing any function.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7CA9D-2560-1FE4-7CD6-EECF621FC278}"/>
              </a:ext>
            </a:extLst>
          </p:cNvPr>
          <p:cNvSpPr/>
          <p:nvPr/>
        </p:nvSpPr>
        <p:spPr>
          <a:xfrm>
            <a:off x="5986943" y="4626832"/>
            <a:ext cx="238009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7930E-A05F-3974-F9D8-9DC5667E02E0}"/>
              </a:ext>
            </a:extLst>
          </p:cNvPr>
          <p:cNvSpPr txBox="1"/>
          <p:nvPr/>
        </p:nvSpPr>
        <p:spPr>
          <a:xfrm>
            <a:off x="6207853" y="460586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(R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C6F803-9E49-2D77-CAD0-0C1516216FC0}"/>
              </a:ext>
            </a:extLst>
          </p:cNvPr>
          <p:cNvCxnSpPr>
            <a:cxnSpLocks/>
          </p:cNvCxnSpPr>
          <p:nvPr/>
        </p:nvCxnSpPr>
        <p:spPr>
          <a:xfrm flipH="1">
            <a:off x="5810146" y="4395831"/>
            <a:ext cx="582077" cy="75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305BC3-A6CF-3AD1-1F4A-00A3CE515366}"/>
              </a:ext>
            </a:extLst>
          </p:cNvPr>
          <p:cNvSpPr txBox="1"/>
          <p:nvPr/>
        </p:nvSpPr>
        <p:spPr>
          <a:xfrm>
            <a:off x="5219350" y="4020032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</a:t>
            </a:r>
            <a:r>
              <a:rPr lang="en-US" dirty="0"/>
              <a:t>/</a:t>
            </a:r>
            <a:r>
              <a:rPr lang="en-US" dirty="0" err="1"/>
              <a:t>dR</a:t>
            </a:r>
            <a:r>
              <a:rPr lang="en-US" dirty="0"/>
              <a:t> at R</a:t>
            </a:r>
            <a:r>
              <a:rPr lang="en-US" baseline="-25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1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1771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Did we use the “right” functional form for the H</a:t>
            </a:r>
            <a:r>
              <a:rPr lang="en-US" sz="2800" baseline="-25000" dirty="0"/>
              <a:t>2</a:t>
            </a:r>
            <a:r>
              <a:rPr lang="en-US" sz="2800" baseline="30000" dirty="0"/>
              <a:t>+</a:t>
            </a:r>
            <a:r>
              <a:rPr lang="en-US" sz="2800" dirty="0"/>
              <a:t> wavefunction?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D671E-0979-3F82-1554-E40DE7B3B13B}"/>
              </a:ext>
            </a:extLst>
          </p:cNvPr>
          <p:cNvSpPr txBox="1"/>
          <p:nvPr/>
        </p:nvSpPr>
        <p:spPr>
          <a:xfrm>
            <a:off x="6077845" y="408425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C53D9-CFE3-74AC-905C-B8DF1E0F7FF4}"/>
              </a:ext>
            </a:extLst>
          </p:cNvPr>
          <p:cNvSpPr txBox="1"/>
          <p:nvPr/>
        </p:nvSpPr>
        <p:spPr>
          <a:xfrm>
            <a:off x="6314135" y="440443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8EF9E-6BE3-2931-AD42-D0B74CA42AE3}"/>
              </a:ext>
            </a:extLst>
          </p:cNvPr>
          <p:cNvSpPr txBox="1"/>
          <p:nvPr/>
        </p:nvSpPr>
        <p:spPr>
          <a:xfrm>
            <a:off x="6314135" y="47591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27D45-68A7-D73F-3458-05EA8F53AF74}"/>
              </a:ext>
            </a:extLst>
          </p:cNvPr>
          <p:cNvSpPr txBox="1"/>
          <p:nvPr/>
        </p:nvSpPr>
        <p:spPr>
          <a:xfrm>
            <a:off x="7314431" y="480105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1E37B-C9BB-0989-78BE-3C19826459FB}"/>
              </a:ext>
            </a:extLst>
          </p:cNvPr>
          <p:cNvGrpSpPr/>
          <p:nvPr/>
        </p:nvGrpSpPr>
        <p:grpSpPr>
          <a:xfrm>
            <a:off x="1275024" y="856809"/>
            <a:ext cx="2109651" cy="934198"/>
            <a:chOff x="6577149" y="1036898"/>
            <a:chExt cx="2109651" cy="934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DAE714-B3B6-576E-D1FE-6BACBC21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30"/>
            <a:stretch/>
          </p:blipFill>
          <p:spPr>
            <a:xfrm>
              <a:off x="6934200" y="1036898"/>
              <a:ext cx="1752600" cy="828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3777B2-8740-AAF7-69F9-2ADD931C6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862" r="40634"/>
            <a:stretch/>
          </p:blipFill>
          <p:spPr>
            <a:xfrm>
              <a:off x="6577149" y="1075746"/>
              <a:ext cx="381000" cy="8953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2E5954-3E21-3F24-1453-B82C24EDB969}"/>
              </a:ext>
            </a:extLst>
          </p:cNvPr>
          <p:cNvSpPr txBox="1"/>
          <p:nvPr/>
        </p:nvSpPr>
        <p:spPr>
          <a:xfrm>
            <a:off x="220910" y="8919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1s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/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blipFill>
                <a:blip r:embed="rId4"/>
                <a:stretch>
                  <a:fillRect l="-3971" r="-10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B1722F-88DC-650F-BF31-7FD35A4FC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3" t="4519" b="12721"/>
          <a:stretch/>
        </p:blipFill>
        <p:spPr>
          <a:xfrm>
            <a:off x="466287" y="3073167"/>
            <a:ext cx="5257801" cy="3171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52C12A-5706-EDA4-E545-3D635CC5D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720" y="985809"/>
            <a:ext cx="5640314" cy="123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632C29-8D20-D3BF-9002-0C234A725C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33" t="16147" r="39970" b="37394"/>
          <a:stretch/>
        </p:blipFill>
        <p:spPr>
          <a:xfrm>
            <a:off x="6288968" y="498824"/>
            <a:ext cx="1689823" cy="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6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1771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Did we use the “right” functional form for the H</a:t>
            </a:r>
            <a:r>
              <a:rPr lang="en-US" sz="2800" baseline="-25000" dirty="0"/>
              <a:t>2</a:t>
            </a:r>
            <a:r>
              <a:rPr lang="en-US" sz="2800" baseline="30000" dirty="0"/>
              <a:t>+</a:t>
            </a:r>
            <a:r>
              <a:rPr lang="en-US" sz="2800" dirty="0"/>
              <a:t> wavefunction?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D671E-0979-3F82-1554-E40DE7B3B13B}"/>
              </a:ext>
            </a:extLst>
          </p:cNvPr>
          <p:cNvSpPr txBox="1"/>
          <p:nvPr/>
        </p:nvSpPr>
        <p:spPr>
          <a:xfrm>
            <a:off x="6077845" y="408425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C53D9-CFE3-74AC-905C-B8DF1E0F7FF4}"/>
              </a:ext>
            </a:extLst>
          </p:cNvPr>
          <p:cNvSpPr txBox="1"/>
          <p:nvPr/>
        </p:nvSpPr>
        <p:spPr>
          <a:xfrm>
            <a:off x="6314135" y="440443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8EF9E-6BE3-2931-AD42-D0B74CA42AE3}"/>
              </a:ext>
            </a:extLst>
          </p:cNvPr>
          <p:cNvSpPr txBox="1"/>
          <p:nvPr/>
        </p:nvSpPr>
        <p:spPr>
          <a:xfrm>
            <a:off x="6314135" y="47591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27D45-68A7-D73F-3458-05EA8F53AF74}"/>
              </a:ext>
            </a:extLst>
          </p:cNvPr>
          <p:cNvSpPr txBox="1"/>
          <p:nvPr/>
        </p:nvSpPr>
        <p:spPr>
          <a:xfrm>
            <a:off x="7314431" y="480105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1E37B-C9BB-0989-78BE-3C19826459FB}"/>
              </a:ext>
            </a:extLst>
          </p:cNvPr>
          <p:cNvGrpSpPr/>
          <p:nvPr/>
        </p:nvGrpSpPr>
        <p:grpSpPr>
          <a:xfrm>
            <a:off x="1275024" y="856809"/>
            <a:ext cx="2109651" cy="934198"/>
            <a:chOff x="6577149" y="1036898"/>
            <a:chExt cx="2109651" cy="934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DAE714-B3B6-576E-D1FE-6BACBC21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30"/>
            <a:stretch/>
          </p:blipFill>
          <p:spPr>
            <a:xfrm>
              <a:off x="6934200" y="1036898"/>
              <a:ext cx="1752600" cy="828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3777B2-8740-AAF7-69F9-2ADD931C6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862" r="40634"/>
            <a:stretch/>
          </p:blipFill>
          <p:spPr>
            <a:xfrm>
              <a:off x="6577149" y="1075746"/>
              <a:ext cx="381000" cy="8953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2E5954-3E21-3F24-1453-B82C24EDB969}"/>
              </a:ext>
            </a:extLst>
          </p:cNvPr>
          <p:cNvSpPr txBox="1"/>
          <p:nvPr/>
        </p:nvSpPr>
        <p:spPr>
          <a:xfrm>
            <a:off x="220910" y="8919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1s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/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blipFill>
                <a:blip r:embed="rId4"/>
                <a:stretch>
                  <a:fillRect l="-3971" r="-10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B1722F-88DC-650F-BF31-7FD35A4FC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3" t="4519" b="12721"/>
          <a:stretch/>
        </p:blipFill>
        <p:spPr>
          <a:xfrm>
            <a:off x="466287" y="3073167"/>
            <a:ext cx="5257801" cy="3171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52C12A-5706-EDA4-E545-3D635CC5D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720" y="985809"/>
            <a:ext cx="5640314" cy="1235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0943E-3B47-7D61-0371-81402FD41179}"/>
              </a:ext>
            </a:extLst>
          </p:cNvPr>
          <p:cNvSpPr txBox="1"/>
          <p:nvPr/>
        </p:nvSpPr>
        <p:spPr>
          <a:xfrm>
            <a:off x="155897" y="2179041"/>
            <a:ext cx="885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was no “scientific” requirement we made the 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molecular orbital from H 1s functions.   If we could use any guess function for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, w</a:t>
            </a:r>
            <a:r>
              <a:rPr lang="en-US" dirty="0">
                <a:solidFill>
                  <a:srgbClr val="FF0000"/>
                </a:solidFill>
              </a:rPr>
              <a:t>hat would tell us we made the “best choice”?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BE2865-6421-50CD-25B3-651C4F0605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33" t="16147" r="39970" b="37394"/>
          <a:stretch/>
        </p:blipFill>
        <p:spPr>
          <a:xfrm>
            <a:off x="6288968" y="498824"/>
            <a:ext cx="1689823" cy="7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7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4"/>
          <p:cNvSpPr txBox="1">
            <a:spLocks noChangeArrowheads="1"/>
          </p:cNvSpPr>
          <p:nvPr/>
        </p:nvSpPr>
        <p:spPr bwMode="auto">
          <a:xfrm>
            <a:off x="228600" y="235838"/>
            <a:ext cx="31277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000000"/>
                </a:solidFill>
              </a:rPr>
              <a:t>Goals for this session</a:t>
            </a:r>
          </a:p>
        </p:txBody>
      </p:sp>
      <p:sp>
        <p:nvSpPr>
          <p:cNvPr id="70659" name="Text Box 5"/>
          <p:cNvSpPr txBox="1">
            <a:spLocks noChangeArrowheads="1"/>
          </p:cNvSpPr>
          <p:nvPr/>
        </p:nvSpPr>
        <p:spPr bwMode="auto">
          <a:xfrm>
            <a:off x="152400" y="984957"/>
            <a:ext cx="867092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Review H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baseline="30000" dirty="0">
                <a:solidFill>
                  <a:srgbClr val="000000"/>
                </a:solidFill>
              </a:rPr>
              <a:t>+</a:t>
            </a:r>
            <a:r>
              <a:rPr lang="en-US" altLang="en-US" dirty="0">
                <a:solidFill>
                  <a:srgbClr val="000000"/>
                </a:solidFill>
              </a:rPr>
              <a:t> optimization to go over general structure of a computational quantum mechanics calculation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Be able to recognize the steps a molecule optimization code takes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Be able to describe the general types of basis sets, and be able to make general choices and check dependence of results on basis set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Be able to describe the types of exchange-correlation functionals and their rough hierarchical accuracy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94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1771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Did we use the “right” functional form for the H</a:t>
            </a:r>
            <a:r>
              <a:rPr lang="en-US" sz="2800" baseline="-25000" dirty="0"/>
              <a:t>2</a:t>
            </a:r>
            <a:r>
              <a:rPr lang="en-US" sz="2800" baseline="30000" dirty="0"/>
              <a:t>+</a:t>
            </a:r>
            <a:r>
              <a:rPr lang="en-US" sz="2800" dirty="0"/>
              <a:t> wavefunction?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91E37B-C9BB-0989-78BE-3C19826459FB}"/>
              </a:ext>
            </a:extLst>
          </p:cNvPr>
          <p:cNvGrpSpPr/>
          <p:nvPr/>
        </p:nvGrpSpPr>
        <p:grpSpPr>
          <a:xfrm>
            <a:off x="1275024" y="856809"/>
            <a:ext cx="2109651" cy="934198"/>
            <a:chOff x="6577149" y="1036898"/>
            <a:chExt cx="2109651" cy="9341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DAE714-B3B6-576E-D1FE-6BACBC21D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30"/>
            <a:stretch/>
          </p:blipFill>
          <p:spPr>
            <a:xfrm>
              <a:off x="6934200" y="1036898"/>
              <a:ext cx="1752600" cy="8287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3777B2-8740-AAF7-69F9-2ADD931C6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862" r="40634"/>
            <a:stretch/>
          </p:blipFill>
          <p:spPr>
            <a:xfrm>
              <a:off x="6577149" y="1075746"/>
              <a:ext cx="381000" cy="8953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2E5954-3E21-3F24-1453-B82C24EDB969}"/>
              </a:ext>
            </a:extLst>
          </p:cNvPr>
          <p:cNvSpPr txBox="1"/>
          <p:nvPr/>
        </p:nvSpPr>
        <p:spPr>
          <a:xfrm>
            <a:off x="220910" y="8919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1s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/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+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BAAA45-6572-0067-0D88-7418E2C5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24" y="659124"/>
                <a:ext cx="1689822" cy="276999"/>
              </a:xfrm>
              <a:prstGeom prst="rect">
                <a:avLst/>
              </a:prstGeom>
              <a:blipFill>
                <a:blip r:embed="rId4"/>
                <a:stretch>
                  <a:fillRect l="-3971" r="-10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B1722F-88DC-650F-BF31-7FD35A4FC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3" t="4519" b="12721"/>
          <a:stretch/>
        </p:blipFill>
        <p:spPr>
          <a:xfrm>
            <a:off x="1081654" y="3222059"/>
            <a:ext cx="5257801" cy="3171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52C12A-5706-EDA4-E545-3D635CC5D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720" y="985809"/>
            <a:ext cx="5640314" cy="1235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0943E-3B47-7D61-0371-81402FD41179}"/>
              </a:ext>
            </a:extLst>
          </p:cNvPr>
          <p:cNvSpPr txBox="1"/>
          <p:nvPr/>
        </p:nvSpPr>
        <p:spPr>
          <a:xfrm>
            <a:off x="155897" y="2179041"/>
            <a:ext cx="885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was no “scientific” requirement we made the 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molecular orbital from H 1s functions.   If we could use any guess function for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, w</a:t>
            </a:r>
            <a:r>
              <a:rPr lang="en-US" dirty="0">
                <a:solidFill>
                  <a:srgbClr val="FF0000"/>
                </a:solidFill>
              </a:rPr>
              <a:t>hat would tell us we made the “best choice”?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BE2865-6421-50CD-25B3-651C4F0605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33" t="16147" r="39970" b="37394"/>
          <a:stretch/>
        </p:blipFill>
        <p:spPr>
          <a:xfrm>
            <a:off x="6288968" y="498824"/>
            <a:ext cx="1689823" cy="708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AB91D8-772F-5046-4F11-BD61C924A2D2}"/>
              </a:ext>
            </a:extLst>
          </p:cNvPr>
          <p:cNvSpPr txBox="1"/>
          <p:nvPr/>
        </p:nvSpPr>
        <p:spPr>
          <a:xfrm>
            <a:off x="5710806" y="4366811"/>
            <a:ext cx="3206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could keep changing the guess function, and anything that gave us a lower E would be a better function. </a:t>
            </a:r>
          </a:p>
          <a:p>
            <a:r>
              <a:rPr lang="en-US" dirty="0">
                <a:solidFill>
                  <a:srgbClr val="FF0000"/>
                </a:solidFill>
              </a:rPr>
              <a:t>A better function would decay slower between the two nuclei and faster outside then a sum of 1s orbitals……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133A3F-B95F-0E28-F54E-0558D8D3F838}"/>
              </a:ext>
            </a:extLst>
          </p:cNvPr>
          <p:cNvGrpSpPr/>
          <p:nvPr/>
        </p:nvGrpSpPr>
        <p:grpSpPr>
          <a:xfrm>
            <a:off x="1946246" y="4724400"/>
            <a:ext cx="1770077" cy="1055615"/>
            <a:chOff x="1946246" y="4724400"/>
            <a:chExt cx="1770077" cy="105561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BA4CAB-0DAB-9263-4658-AC5A8E857FDA}"/>
                </a:ext>
              </a:extLst>
            </p:cNvPr>
            <p:cNvSpPr/>
            <p:nvPr/>
          </p:nvSpPr>
          <p:spPr>
            <a:xfrm>
              <a:off x="1946246" y="4724400"/>
              <a:ext cx="1107347" cy="1055615"/>
            </a:xfrm>
            <a:custGeom>
              <a:avLst/>
              <a:gdLst>
                <a:gd name="connsiteX0" fmla="*/ 0 w 1107347"/>
                <a:gd name="connsiteY0" fmla="*/ 931178 h 931178"/>
                <a:gd name="connsiteX1" fmla="*/ 805343 w 1107347"/>
                <a:gd name="connsiteY1" fmla="*/ 738231 h 931178"/>
                <a:gd name="connsiteX2" fmla="*/ 1107347 w 1107347"/>
                <a:gd name="connsiteY2" fmla="*/ 0 h 93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347" h="931178">
                  <a:moveTo>
                    <a:pt x="0" y="931178"/>
                  </a:moveTo>
                  <a:cubicBezTo>
                    <a:pt x="310392" y="912302"/>
                    <a:pt x="620785" y="893427"/>
                    <a:pt x="805343" y="738231"/>
                  </a:cubicBezTo>
                  <a:cubicBezTo>
                    <a:pt x="989901" y="583035"/>
                    <a:pt x="1104551" y="177567"/>
                    <a:pt x="110734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904B4A-AAF7-4D85-FF3F-9F50D8BCB73F}"/>
                </a:ext>
              </a:extLst>
            </p:cNvPr>
            <p:cNvSpPr/>
            <p:nvPr/>
          </p:nvSpPr>
          <p:spPr>
            <a:xfrm>
              <a:off x="3053593" y="4731391"/>
              <a:ext cx="662730" cy="461394"/>
            </a:xfrm>
            <a:custGeom>
              <a:avLst/>
              <a:gdLst>
                <a:gd name="connsiteX0" fmla="*/ 0 w 662730"/>
                <a:gd name="connsiteY0" fmla="*/ 0 h 461394"/>
                <a:gd name="connsiteX1" fmla="*/ 268447 w 662730"/>
                <a:gd name="connsiteY1" fmla="*/ 369115 h 461394"/>
                <a:gd name="connsiteX2" fmla="*/ 662730 w 662730"/>
                <a:gd name="connsiteY2" fmla="*/ 461394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730" h="461394">
                  <a:moveTo>
                    <a:pt x="0" y="0"/>
                  </a:moveTo>
                  <a:cubicBezTo>
                    <a:pt x="78996" y="146108"/>
                    <a:pt x="157992" y="292216"/>
                    <a:pt x="268447" y="369115"/>
                  </a:cubicBezTo>
                  <a:cubicBezTo>
                    <a:pt x="378902" y="446014"/>
                    <a:pt x="520816" y="453704"/>
                    <a:pt x="662730" y="46139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85ECCE-4CD4-A75D-027E-4B33EFE5B70C}"/>
              </a:ext>
            </a:extLst>
          </p:cNvPr>
          <p:cNvGrpSpPr/>
          <p:nvPr/>
        </p:nvGrpSpPr>
        <p:grpSpPr>
          <a:xfrm flipH="1">
            <a:off x="3646453" y="4717487"/>
            <a:ext cx="1770077" cy="1055615"/>
            <a:chOff x="1946246" y="4724400"/>
            <a:chExt cx="1770077" cy="105561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983CF30-552D-190E-62E5-90C6C8E094C6}"/>
                </a:ext>
              </a:extLst>
            </p:cNvPr>
            <p:cNvSpPr/>
            <p:nvPr/>
          </p:nvSpPr>
          <p:spPr>
            <a:xfrm>
              <a:off x="1946246" y="4724400"/>
              <a:ext cx="1107347" cy="1055615"/>
            </a:xfrm>
            <a:custGeom>
              <a:avLst/>
              <a:gdLst>
                <a:gd name="connsiteX0" fmla="*/ 0 w 1107347"/>
                <a:gd name="connsiteY0" fmla="*/ 931178 h 931178"/>
                <a:gd name="connsiteX1" fmla="*/ 805343 w 1107347"/>
                <a:gd name="connsiteY1" fmla="*/ 738231 h 931178"/>
                <a:gd name="connsiteX2" fmla="*/ 1107347 w 1107347"/>
                <a:gd name="connsiteY2" fmla="*/ 0 h 93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7347" h="931178">
                  <a:moveTo>
                    <a:pt x="0" y="931178"/>
                  </a:moveTo>
                  <a:cubicBezTo>
                    <a:pt x="310392" y="912302"/>
                    <a:pt x="620785" y="893427"/>
                    <a:pt x="805343" y="738231"/>
                  </a:cubicBezTo>
                  <a:cubicBezTo>
                    <a:pt x="989901" y="583035"/>
                    <a:pt x="1104551" y="177567"/>
                    <a:pt x="110734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ABED9A-534B-C624-CA42-5B4E04900292}"/>
                </a:ext>
              </a:extLst>
            </p:cNvPr>
            <p:cNvSpPr/>
            <p:nvPr/>
          </p:nvSpPr>
          <p:spPr>
            <a:xfrm>
              <a:off x="3053593" y="4731391"/>
              <a:ext cx="662730" cy="461394"/>
            </a:xfrm>
            <a:custGeom>
              <a:avLst/>
              <a:gdLst>
                <a:gd name="connsiteX0" fmla="*/ 0 w 662730"/>
                <a:gd name="connsiteY0" fmla="*/ 0 h 461394"/>
                <a:gd name="connsiteX1" fmla="*/ 268447 w 662730"/>
                <a:gd name="connsiteY1" fmla="*/ 369115 h 461394"/>
                <a:gd name="connsiteX2" fmla="*/ 662730 w 662730"/>
                <a:gd name="connsiteY2" fmla="*/ 461394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730" h="461394">
                  <a:moveTo>
                    <a:pt x="0" y="0"/>
                  </a:moveTo>
                  <a:cubicBezTo>
                    <a:pt x="78996" y="146108"/>
                    <a:pt x="157992" y="292216"/>
                    <a:pt x="268447" y="369115"/>
                  </a:cubicBezTo>
                  <a:cubicBezTo>
                    <a:pt x="378902" y="446014"/>
                    <a:pt x="520816" y="453704"/>
                    <a:pt x="662730" y="46139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05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1771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chose a “basis set” of 1s orbitals on each atom.  We can make (many) other choices…….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6671" y="1154761"/>
            <a:ext cx="6763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Linear combination of functions</a:t>
            </a:r>
          </a:p>
          <a:p>
            <a:r>
              <a:rPr lang="en-US" dirty="0"/>
              <a:t>If “functions” are atom centered orbitals (typically H like s, p, d, f)</a:t>
            </a:r>
          </a:p>
          <a:p>
            <a:r>
              <a:rPr lang="en-US" dirty="0"/>
              <a:t>“Linear combination of atomic orbitals” - LCAO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2590800"/>
            <a:ext cx="5237456" cy="3528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4027764"/>
            <a:ext cx="3667125" cy="124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67200" y="2893623"/>
                <a:ext cx="3916457" cy="831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F(x) = c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f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(x)+c</a:t>
                </a:r>
                <a:r>
                  <a:rPr lang="en-US" sz="2400" i="1" baseline="-25000" dirty="0"/>
                  <a:t>2</a:t>
                </a:r>
                <a:r>
                  <a:rPr lang="en-US" sz="2400" i="1" dirty="0"/>
                  <a:t>f</a:t>
                </a:r>
                <a:r>
                  <a:rPr lang="en-US" sz="2400" i="1" baseline="-25000" dirty="0"/>
                  <a:t>2</a:t>
                </a:r>
                <a:r>
                  <a:rPr lang="en-US" sz="2400" i="1" dirty="0"/>
                  <a:t>(x)+c</a:t>
                </a:r>
                <a:r>
                  <a:rPr lang="en-US" sz="2400" i="1" baseline="-25000" dirty="0"/>
                  <a:t>3</a:t>
                </a:r>
                <a:r>
                  <a:rPr lang="en-US" sz="2400" i="1" dirty="0"/>
                  <a:t>f</a:t>
                </a:r>
                <a:r>
                  <a:rPr lang="en-US" sz="2400" i="1" baseline="-25000" dirty="0"/>
                  <a:t>3</a:t>
                </a:r>
                <a:r>
                  <a:rPr lang="en-US" sz="2400" i="1" dirty="0"/>
                  <a:t>(x)</a:t>
                </a:r>
              </a:p>
              <a:p>
                <a:pPr algn="ctr"/>
                <a:r>
                  <a:rPr lang="en-US" sz="2400" i="1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93623"/>
                <a:ext cx="3916457" cy="831318"/>
              </a:xfrm>
              <a:prstGeom prst="rect">
                <a:avLst/>
              </a:prstGeom>
              <a:blipFill>
                <a:blip r:embed="rId4"/>
                <a:stretch>
                  <a:fillRect l="-2336" t="-27941" r="-935" b="-10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DD671E-0979-3F82-1554-E40DE7B3B13B}"/>
              </a:ext>
            </a:extLst>
          </p:cNvPr>
          <p:cNvSpPr txBox="1"/>
          <p:nvPr/>
        </p:nvSpPr>
        <p:spPr>
          <a:xfrm>
            <a:off x="6077845" y="408425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C53D9-CFE3-74AC-905C-B8DF1E0F7FF4}"/>
              </a:ext>
            </a:extLst>
          </p:cNvPr>
          <p:cNvSpPr txBox="1"/>
          <p:nvPr/>
        </p:nvSpPr>
        <p:spPr>
          <a:xfrm>
            <a:off x="6314135" y="440443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8EF9E-6BE3-2931-AD42-D0B74CA42AE3}"/>
              </a:ext>
            </a:extLst>
          </p:cNvPr>
          <p:cNvSpPr txBox="1"/>
          <p:nvPr/>
        </p:nvSpPr>
        <p:spPr>
          <a:xfrm>
            <a:off x="6314135" y="47591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27D45-68A7-D73F-3458-05EA8F53AF74}"/>
              </a:ext>
            </a:extLst>
          </p:cNvPr>
          <p:cNvSpPr txBox="1"/>
          <p:nvPr/>
        </p:nvSpPr>
        <p:spPr>
          <a:xfrm>
            <a:off x="7314431" y="480105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19142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899" y="16449"/>
            <a:ext cx="9019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Hydrogen atomic orbitals are computationally inefficient –  “hydrogen-like Gaussians” are common choice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35" y="2214510"/>
            <a:ext cx="1748790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99425"/>
            <a:ext cx="6467475" cy="7905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10725" y="869291"/>
            <a:ext cx="5257799" cy="1028700"/>
            <a:chOff x="152401" y="686778"/>
            <a:chExt cx="5257799" cy="1028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r="39699"/>
            <a:stretch/>
          </p:blipFill>
          <p:spPr>
            <a:xfrm>
              <a:off x="152401" y="686778"/>
              <a:ext cx="3429000" cy="102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3030" r="47738"/>
            <a:stretch/>
          </p:blipFill>
          <p:spPr>
            <a:xfrm>
              <a:off x="3616283" y="686778"/>
              <a:ext cx="1093606" cy="10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72362" t="1749" r="18258" b="-1749"/>
            <a:stretch/>
          </p:blipFill>
          <p:spPr>
            <a:xfrm>
              <a:off x="4876800" y="686778"/>
              <a:ext cx="533400" cy="10287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7216" y="2373868"/>
            <a:ext cx="26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Trial Function: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1458324"/>
            <a:ext cx="2783250" cy="8287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14" y="2907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759" y="34900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Energy: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029" y="3430602"/>
            <a:ext cx="3838575" cy="6000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7782" y="3523420"/>
            <a:ext cx="105670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-2.61 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" y="4267200"/>
            <a:ext cx="297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Gaussians, Equal Weight Trial Function: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720" y="4361454"/>
            <a:ext cx="2905125" cy="5429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81695" y="4448250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E[b(r)] = -8.33 eV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8720" y="5450635"/>
            <a:ext cx="3171825" cy="5238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783" y="5389408"/>
            <a:ext cx="297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Gaussians, Unequal Weight Trial Function: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1695" y="5527906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E[c(r)] = -9.061 eV</a:t>
            </a:r>
          </a:p>
        </p:txBody>
      </p:sp>
    </p:spTree>
    <p:extLst>
      <p:ext uri="{BB962C8B-B14F-4D97-AF65-F5344CB8AC3E}">
        <p14:creationId xmlns:p14="http://schemas.microsoft.com/office/powerpoint/2010/main" val="386358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219200" y="553811"/>
            <a:ext cx="6703423" cy="5901236"/>
            <a:chOff x="990600" y="656636"/>
            <a:chExt cx="6864148" cy="60251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656636"/>
              <a:ext cx="6864148" cy="602519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038600" y="3505200"/>
              <a:ext cx="2286000" cy="990600"/>
              <a:chOff x="4038600" y="3505200"/>
              <a:chExt cx="2286000" cy="9906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200" y="3505200"/>
                <a:ext cx="2057400" cy="612648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/>
              <p:nvPr/>
            </p:nvCxnSpPr>
            <p:spPr>
              <a:xfrm flipH="1">
                <a:off x="4038600" y="4038600"/>
                <a:ext cx="384074" cy="4572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1251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609600"/>
            <a:ext cx="9067800" cy="1143000"/>
          </a:xfrm>
          <a:ln w="2857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dirty="0"/>
              <a:t>Atomic orbital basis sets common, can be analytical functions, numerical, Slater, Gaussian, </a:t>
            </a:r>
            <a:r>
              <a:rPr lang="en-US" altLang="en-US" dirty="0" err="1"/>
              <a:t>etc</a:t>
            </a:r>
            <a:r>
              <a:rPr lang="en-US" altLang="en-US" dirty="0"/>
              <a:t>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29999B-5F2C-C509-848B-1C4ABD81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09550"/>
            <a:ext cx="903605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102F1A-55B5-4C70-B516-2BB5AD3F7152}"/>
              </a:ext>
            </a:extLst>
          </p:cNvPr>
          <p:cNvSpPr txBox="1"/>
          <p:nvPr/>
        </p:nvSpPr>
        <p:spPr>
          <a:xfrm>
            <a:off x="-9540" y="191865"/>
            <a:ext cx="88979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Slater-type orbitals have an exponential term that is more hydrogen like, but are computationally longer to evaluate integrals than Gaussians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9067800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9C7445-81D2-C202-2DBC-26D18FE50566}"/>
              </a:ext>
            </a:extLst>
          </p:cNvPr>
          <p:cNvSpPr txBox="1"/>
          <p:nvPr/>
        </p:nvSpPr>
        <p:spPr>
          <a:xfrm>
            <a:off x="118279" y="594988"/>
            <a:ext cx="88979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Gaussians are quicker for a computer to evaluate in integrals, but don’t physically look like H-like so need to add more of them together….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228600"/>
            <a:ext cx="8637588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162800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70988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815714-F246-F891-9F1C-00A1980CF874}"/>
              </a:ext>
            </a:extLst>
          </p:cNvPr>
          <p:cNvSpPr txBox="1"/>
          <p:nvPr/>
        </p:nvSpPr>
        <p:spPr>
          <a:xfrm>
            <a:off x="123049" y="163582"/>
            <a:ext cx="88979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We can give a C atom one set of 1s, 2s, and 2p orbitals, OR why not give it 2 of them with slightly different decay rates, shapes……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774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/>
              <a:t>The Hydrogen Atom – Radial Distribution Functions</a:t>
            </a:r>
            <a:endParaRPr lang="en-US" altLang="en-US" sz="2400"/>
          </a:p>
        </p:txBody>
      </p:sp>
      <p:pic>
        <p:nvPicPr>
          <p:cNvPr id="78851" name="Picture 2" descr="http://www.kutl.kyushu-u.ac.jp/seminar/MicroWorld2_E/2Part3_E/2P32_E/WF_hydrogen_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51" y="785235"/>
            <a:ext cx="41259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2"/>
          <p:cNvSpPr txBox="1">
            <a:spLocks noChangeArrowheads="1"/>
          </p:cNvSpPr>
          <p:nvPr/>
        </p:nvSpPr>
        <p:spPr bwMode="auto">
          <a:xfrm>
            <a:off x="858838" y="1043708"/>
            <a:ext cx="3124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/>
              <a:t>Probability of finding the electron a given distance from the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9070" y="3091427"/>
                <a:ext cx="4321760" cy="2055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′)=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𝑛𝑙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0" y="3091427"/>
                <a:ext cx="4321760" cy="20559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26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09600"/>
            <a:ext cx="8890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24888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00BD0-A9EE-A907-1AFC-089EF4EE46DB}"/>
              </a:ext>
            </a:extLst>
          </p:cNvPr>
          <p:cNvSpPr txBox="1"/>
          <p:nvPr/>
        </p:nvSpPr>
        <p:spPr>
          <a:xfrm>
            <a:off x="-9540" y="191865"/>
            <a:ext cx="889790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Polarization functions – why not give H some p-orbitals in basis, C some d’s?  (p orbital in H-H direction of H</a:t>
            </a:r>
            <a:r>
              <a:rPr lang="en-US" sz="2000" b="1" baseline="-25000" dirty="0"/>
              <a:t>2</a:t>
            </a:r>
            <a:r>
              <a:rPr lang="en-US" sz="2000" b="1" baseline="30000" dirty="0"/>
              <a:t>+</a:t>
            </a:r>
            <a:r>
              <a:rPr lang="en-US" sz="2000" b="1" dirty="0"/>
              <a:t> very helpful in getting more accurate orbital and molecule energy)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3200" b="1" dirty="0"/>
              <a:t>Polarization Functions – Orbital Mixing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801991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748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C54A1-AAFC-3488-81D2-2F84FBAA2F88}"/>
              </a:ext>
            </a:extLst>
          </p:cNvPr>
          <p:cNvSpPr txBox="1"/>
          <p:nvPr/>
        </p:nvSpPr>
        <p:spPr>
          <a:xfrm>
            <a:off x="10125" y="300020"/>
            <a:ext cx="88979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Diffuse functions - Sometimes electrons reside further from nuclei than captured with a typical basis set, especially for ANIONS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8916988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C:\schaft\collq\splval.gif"/>
          <p:cNvPicPr>
            <a:picLocks noChangeAspect="1" noChangeArrowheads="1"/>
          </p:cNvPicPr>
          <p:nvPr/>
        </p:nvPicPr>
        <p:blipFill>
          <a:blip r:embed="rId2">
            <a:lum contras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161088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877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056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4100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Key points from basis sets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4627" name="TextBox 1"/>
          <p:cNvSpPr txBox="1">
            <a:spLocks noChangeArrowheads="1"/>
          </p:cNvSpPr>
          <p:nvPr/>
        </p:nvSpPr>
        <p:spPr bwMode="auto">
          <a:xfrm>
            <a:off x="381000" y="1143000"/>
            <a:ext cx="8763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Basis set can effect results – is an important choice to make when performing quantum chemistry calculations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Basis set choice is dependent on chemical intuition, computational time constraints, and should consider established norms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For accuracy bigger basis set is better – add polarization, diffuse, more zetas.  If they are unnecessary, their coefficients in LCAO will end up being 0….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The notation used is not intuitive – need to look up what it means (6-++31g+*p……)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6-31 higher numbers mean more basis functions per orbital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* - polarization function, adds d to sp-block atoms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** - polarization, but also adds p to hydrogen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+ adds diffuse functions s and p functions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++ includes diffuse functions for hydrogen also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89550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Our H</a:t>
            </a:r>
            <a:r>
              <a:rPr kumimoji="0" lang="en-US" alt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+</a:t>
            </a:r>
            <a:r>
              <a:rPr lang="en-US" altLang="en-US" sz="2400" b="1" dirty="0">
                <a:solidFill>
                  <a:srgbClr val="000000"/>
                </a:solidFill>
              </a:rPr>
              <a:t> example was too easy because we didn’t have to worry about e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-</a:t>
            </a:r>
            <a:r>
              <a:rPr lang="en-US" altLang="en-US" sz="2400" b="1" dirty="0">
                <a:solidFill>
                  <a:srgbClr val="000000"/>
                </a:solidFill>
              </a:rPr>
              <a:t>-e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-</a:t>
            </a:r>
            <a:r>
              <a:rPr lang="en-US" altLang="en-US" sz="2400" b="1" dirty="0">
                <a:solidFill>
                  <a:srgbClr val="000000"/>
                </a:solidFill>
              </a:rPr>
              <a:t> interaction.  When we have interacting electrons, constructing the terms inside the “secular matrix” becomes more complicated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4627" name="TextBox 1"/>
          <p:cNvSpPr txBox="1">
            <a:spLocks noChangeArrowheads="1"/>
          </p:cNvSpPr>
          <p:nvPr/>
        </p:nvSpPr>
        <p:spPr bwMode="auto">
          <a:xfrm>
            <a:off x="381000" y="18288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So we have to go back to more DFT theory to get there…..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90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Structure of a DFT calculation is still similar, minimize E with respect to n(r) instead of </a:t>
            </a:r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  <a:sym typeface="Symbol" panose="05050102010706020507" pitchFamily="18" charset="2"/>
              </a:rPr>
              <a:t>(r)</a:t>
            </a:r>
            <a:endParaRPr lang="en-US" sz="28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34A2A-7CEC-4C4E-9E2B-1543CCFFC9AB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3268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neerajrai@che.msstate.edu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2814789" y="5911509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Capelle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Brazilian Journal of Physics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36, 1318-1343, 2006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BF8-9FC7-444A-A195-8526D467214C}"/>
              </a:ext>
            </a:extLst>
          </p:cNvPr>
          <p:cNvSpPr txBox="1"/>
          <p:nvPr/>
        </p:nvSpPr>
        <p:spPr>
          <a:xfrm>
            <a:off x="481693" y="1530158"/>
            <a:ext cx="7942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Minimize the energy functional with respect to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n(r)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should we do this?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AEBF7-D85F-E94C-973C-6C067C37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276747"/>
            <a:ext cx="7184571" cy="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64277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The Hydrogen Atom – Total Wavefunctions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50" t="14429" r="41917" b="11687"/>
          <a:stretch/>
        </p:blipFill>
        <p:spPr bwMode="auto">
          <a:xfrm>
            <a:off x="-762000" y="762000"/>
            <a:ext cx="9296400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92"/>
            <a:ext cx="9144000" cy="11080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Kohn-Sham approach – we don’t know how to write KE(n), so re-invoke (non-interacting) e’s and lump what we get wrong into E</a:t>
            </a:r>
            <a:r>
              <a:rPr lang="en-US" sz="2800" b="1" baseline="-25000" dirty="0">
                <a:solidFill>
                  <a:srgbClr val="800000"/>
                </a:solidFill>
                <a:latin typeface="Arial"/>
                <a:cs typeface="Arial"/>
              </a:rPr>
              <a:t>XC</a:t>
            </a:r>
            <a:endParaRPr lang="en-US" sz="28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34A2A-7CEC-4C4E-9E2B-1543CCFFC9AB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3268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neerajrai@che.msstate.edu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2814789" y="5911509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Capelle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Brazilian Journal of Physics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36, 1318-1343, 2006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BF8-9FC7-444A-A195-8526D467214C}"/>
              </a:ext>
            </a:extLst>
          </p:cNvPr>
          <p:cNvSpPr txBox="1"/>
          <p:nvPr/>
        </p:nvSpPr>
        <p:spPr>
          <a:xfrm>
            <a:off x="481693" y="1530158"/>
            <a:ext cx="79422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Write down total kinetic energy functional as sum of non-interacting particle density (n) and the one that represents rest of the kinetic energy functional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where,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We rewrite the exact energy functional 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1CC5-1AD9-044B-BBD6-7A1A1DFC2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74" y="2585367"/>
            <a:ext cx="2629117" cy="450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2D585-1215-3C4B-9AC9-9EB4263EC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51" y="3493961"/>
            <a:ext cx="3985260" cy="77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4D6E27-09E2-394C-B56E-811233270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0427"/>
            <a:ext cx="9144000" cy="4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2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Exchange-correlation functional – hardest part to internalize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34A2A-7CEC-4C4E-9E2B-1543CCFFC9AB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3268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neerajrai@che.msstate.edu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394A3-A2A5-D847-B2AF-AA2AC8A710FD}"/>
              </a:ext>
            </a:extLst>
          </p:cNvPr>
          <p:cNvSpPr txBox="1"/>
          <p:nvPr/>
        </p:nvSpPr>
        <p:spPr>
          <a:xfrm>
            <a:off x="147397" y="1068042"/>
            <a:ext cx="876800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Exchange correlation functional is decomposed at exchange functional and correlation functional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solidFill>
                <a:srgbClr val="1D23BC"/>
              </a:solidFill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1D23BC"/>
                </a:solidFill>
                <a:ea typeface="+mn-ea"/>
                <a:cs typeface="Arial" panose="020B0604020202020204" pitchFamily="34" charset="0"/>
              </a:rPr>
              <a:t>There is no “classical physical” way for us to “visualize” or explain what these are – all attempts will feel approximate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1D23BC"/>
                </a:solidFill>
                <a:ea typeface="+mn-ea"/>
                <a:cs typeface="Arial" panose="020B0604020202020204" pitchFamily="34" charset="0"/>
              </a:rPr>
              <a:t>Exchange – extra repulsion beyond density-based Coulomb’s law associated with the energy penalty of putting two electrons in the same orbital with the same spin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Correlation – electrons will lower their energy by “correlating” their motion to avoid each other.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solidFill>
                <a:srgbClr val="1D23BC"/>
              </a:solidFill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DFT – we collectively lump these two (and what we got wrong in the KE when we made a non-interacting picture, and what we get wrong letting electrons interact with themselves in Hartree term) into a functional that captures everything we aren’t sure how to get right…..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E3679-52FD-9248-B7A2-24EF44C5C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6" y="1708399"/>
            <a:ext cx="2070281" cy="4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Kohn-Sham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34A2A-7CEC-4C4E-9E2B-1543CCFFC9AB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3268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neerajrai@che.msstate.edu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2814789" y="5911509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Capelle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Brazilian Journal of Physics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36, 1318-1343, 2006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BF8-9FC7-444A-A195-8526D467214C}"/>
              </a:ext>
            </a:extLst>
          </p:cNvPr>
          <p:cNvSpPr txBox="1"/>
          <p:nvPr/>
        </p:nvSpPr>
        <p:spPr>
          <a:xfrm>
            <a:off x="481693" y="1530158"/>
            <a:ext cx="79422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determine orbitals for the Schrodinger equations: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23B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 is determined from these orbitals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D23B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54A4D-816F-B44E-BA85-D04A3D61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48" y="2154552"/>
            <a:ext cx="4758292" cy="653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70881-01FE-7041-B5EB-4B8CD061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98" y="3591083"/>
            <a:ext cx="4114619" cy="414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4CD20-40EE-BA43-83C5-834CCDC23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26" y="4862566"/>
            <a:ext cx="4164091" cy="4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8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2057400" y="914400"/>
            <a:ext cx="152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5" name="Rectangle 8"/>
          <p:cNvSpPr>
            <a:spLocks noChangeArrowheads="1"/>
          </p:cNvSpPr>
          <p:nvPr/>
        </p:nvSpPr>
        <p:spPr bwMode="auto">
          <a:xfrm>
            <a:off x="2133600" y="3322638"/>
            <a:ext cx="2514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6" name="TextBox 1"/>
          <p:cNvSpPr txBox="1">
            <a:spLocks noChangeArrowheads="1"/>
          </p:cNvSpPr>
          <p:nvPr/>
        </p:nvSpPr>
        <p:spPr bwMode="auto">
          <a:xfrm>
            <a:off x="123824" y="112713"/>
            <a:ext cx="8867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Approach – variationally solve K-S </a:t>
            </a:r>
            <a:r>
              <a:rPr lang="en-US" altLang="en-US" sz="2400" dirty="0" err="1">
                <a:solidFill>
                  <a:srgbClr val="000000"/>
                </a:solidFill>
              </a:rPr>
              <a:t>eqns</a:t>
            </a:r>
            <a:r>
              <a:rPr lang="en-US" altLang="en-US" sz="2400" dirty="0">
                <a:solidFill>
                  <a:srgbClr val="000000"/>
                </a:solidFill>
              </a:rPr>
              <a:t>, with a “SCF” approach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574675"/>
            <a:ext cx="97837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8" name="Left Brace 4"/>
          <p:cNvSpPr>
            <a:spLocks/>
          </p:cNvSpPr>
          <p:nvPr/>
        </p:nvSpPr>
        <p:spPr bwMode="auto">
          <a:xfrm rot="-5400000">
            <a:off x="2133600" y="461963"/>
            <a:ext cx="269875" cy="1838325"/>
          </a:xfrm>
          <a:prstGeom prst="leftBrace">
            <a:avLst>
              <a:gd name="adj1" fmla="val 829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9" name="TextBox 5"/>
          <p:cNvSpPr txBox="1">
            <a:spLocks noChangeArrowheads="1"/>
          </p:cNvSpPr>
          <p:nvPr/>
        </p:nvSpPr>
        <p:spPr bwMode="auto">
          <a:xfrm>
            <a:off x="1144588" y="1516063"/>
            <a:ext cx="2236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electron kinetic energy</a:t>
            </a:r>
          </a:p>
        </p:txBody>
      </p:sp>
      <p:sp>
        <p:nvSpPr>
          <p:cNvPr id="64520" name="Left Brace 10"/>
          <p:cNvSpPr>
            <a:spLocks/>
          </p:cNvSpPr>
          <p:nvPr/>
        </p:nvSpPr>
        <p:spPr bwMode="auto">
          <a:xfrm rot="-5400000">
            <a:off x="3865563" y="742950"/>
            <a:ext cx="242887" cy="1249363"/>
          </a:xfrm>
          <a:prstGeom prst="leftBrace">
            <a:avLst>
              <a:gd name="adj1" fmla="val 835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21" name="TextBox 11"/>
          <p:cNvSpPr txBox="1">
            <a:spLocks noChangeArrowheads="1"/>
          </p:cNvSpPr>
          <p:nvPr/>
        </p:nvSpPr>
        <p:spPr bwMode="auto">
          <a:xfrm>
            <a:off x="3381375" y="1514475"/>
            <a:ext cx="1504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electron nuclei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Coulomb</a:t>
            </a:r>
          </a:p>
        </p:txBody>
      </p:sp>
      <p:sp>
        <p:nvSpPr>
          <p:cNvPr id="64522" name="Left Brace 12"/>
          <p:cNvSpPr>
            <a:spLocks/>
          </p:cNvSpPr>
          <p:nvPr/>
        </p:nvSpPr>
        <p:spPr bwMode="auto">
          <a:xfrm rot="-5400000">
            <a:off x="5652294" y="400844"/>
            <a:ext cx="244475" cy="1931987"/>
          </a:xfrm>
          <a:prstGeom prst="leftBrace">
            <a:avLst>
              <a:gd name="adj1" fmla="val 8342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23" name="TextBox 13"/>
          <p:cNvSpPr txBox="1">
            <a:spLocks noChangeArrowheads="1"/>
          </p:cNvSpPr>
          <p:nvPr/>
        </p:nvSpPr>
        <p:spPr bwMode="auto">
          <a:xfrm>
            <a:off x="4957763" y="150018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electron electron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“average” Coulomb</a:t>
            </a:r>
          </a:p>
        </p:txBody>
      </p:sp>
      <p:sp>
        <p:nvSpPr>
          <p:cNvPr id="64524" name="Left Brace 14"/>
          <p:cNvSpPr>
            <a:spLocks/>
          </p:cNvSpPr>
          <p:nvPr/>
        </p:nvSpPr>
        <p:spPr bwMode="auto">
          <a:xfrm rot="-5400000">
            <a:off x="7227888" y="919163"/>
            <a:ext cx="242887" cy="896937"/>
          </a:xfrm>
          <a:prstGeom prst="lef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25" name="TextBox 15"/>
          <p:cNvSpPr txBox="1">
            <a:spLocks noChangeArrowheads="1"/>
          </p:cNvSpPr>
          <p:nvPr/>
        </p:nvSpPr>
        <p:spPr bwMode="auto">
          <a:xfrm>
            <a:off x="6853238" y="1476375"/>
            <a:ext cx="1304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electron exchange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+correlation</a:t>
            </a:r>
          </a:p>
        </p:txBody>
      </p:sp>
      <p:sp>
        <p:nvSpPr>
          <p:cNvPr id="64526" name="Left Brace 16"/>
          <p:cNvSpPr>
            <a:spLocks/>
          </p:cNvSpPr>
          <p:nvPr/>
        </p:nvSpPr>
        <p:spPr bwMode="auto">
          <a:xfrm rot="-5400000">
            <a:off x="8258175" y="890588"/>
            <a:ext cx="249237" cy="97313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32004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27" name="TextBox 17"/>
          <p:cNvSpPr txBox="1">
            <a:spLocks noChangeArrowheads="1"/>
          </p:cNvSpPr>
          <p:nvPr/>
        </p:nvSpPr>
        <p:spPr bwMode="auto">
          <a:xfrm>
            <a:off x="7758113" y="358775"/>
            <a:ext cx="1377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nuclei-nuclei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Coulombic</a:t>
            </a:r>
          </a:p>
        </p:txBody>
      </p:sp>
      <p:pic>
        <p:nvPicPr>
          <p:cNvPr id="645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9" y="2239605"/>
            <a:ext cx="6470650" cy="121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3423522"/>
            <a:ext cx="34194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4590770"/>
            <a:ext cx="26320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DC9440-8B2F-4543-A5A5-FC1B233B8AD6}"/>
              </a:ext>
            </a:extLst>
          </p:cNvPr>
          <p:cNvSpPr txBox="1"/>
          <p:nvPr/>
        </p:nvSpPr>
        <p:spPr>
          <a:xfrm>
            <a:off x="4496978" y="4310217"/>
            <a:ext cx="4727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H</a:t>
            </a:r>
            <a:r>
              <a:rPr lang="en-US" dirty="0"/>
              <a:t>, V</a:t>
            </a:r>
            <a:r>
              <a:rPr lang="en-US" baseline="-25000" dirty="0"/>
              <a:t>XC</a:t>
            </a:r>
            <a:r>
              <a:rPr lang="en-US" dirty="0"/>
              <a:t> depend on n(r), but n(r) depends on set of </a:t>
            </a:r>
            <a:r>
              <a:rPr lang="en-US" dirty="0">
                <a:sym typeface="Symbol" panose="05050102010706020507" pitchFamily="18" charset="2"/>
              </a:rPr>
              <a:t>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’s – self-consistent field procedure:</a:t>
            </a:r>
          </a:p>
          <a:p>
            <a:r>
              <a:rPr lang="en-US" dirty="0">
                <a:sym typeface="Symbol" panose="05050102010706020507" pitchFamily="18" charset="2"/>
              </a:rPr>
              <a:t>Use “old” coefficients in the 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’s (old </a:t>
            </a:r>
            <a:r>
              <a:rPr lang="en-US" dirty="0" err="1">
                <a:sym typeface="Symbol" panose="05050102010706020507" pitchFamily="18" charset="2"/>
              </a:rPr>
              <a:t>c</a:t>
            </a:r>
            <a:r>
              <a:rPr lang="en-US" baseline="-25000" dirty="0" err="1">
                <a:sym typeface="Symbol" panose="05050102010706020507" pitchFamily="18" charset="2"/>
              </a:rPr>
              <a:t>i</a:t>
            </a:r>
            <a:r>
              <a:rPr lang="en-US" dirty="0" err="1">
                <a:sym typeface="Symbol" panose="05050102010706020507" pitchFamily="18" charset="2"/>
              </a:rPr>
              <a:t>’s</a:t>
            </a:r>
            <a:r>
              <a:rPr lang="en-US" dirty="0">
                <a:sym typeface="Symbol" panose="05050102010706020507" pitchFamily="18" charset="2"/>
              </a:rPr>
              <a:t>) to get </a:t>
            </a:r>
            <a:r>
              <a:rPr lang="en-US" dirty="0" err="1">
                <a:sym typeface="Symbol" panose="05050102010706020507" pitchFamily="18" charset="2"/>
              </a:rPr>
              <a:t>n</a:t>
            </a:r>
            <a:r>
              <a:rPr lang="en-US" baseline="-25000" dirty="0" err="1">
                <a:sym typeface="Symbol" panose="05050102010706020507" pitchFamily="18" charset="2"/>
              </a:rPr>
              <a:t>old</a:t>
            </a:r>
            <a:endParaRPr lang="en-US" baseline="-25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Construct “Hamiltonian” and solve for new 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’s.  Calculate new n</a:t>
            </a:r>
          </a:p>
          <a:p>
            <a:r>
              <a:rPr lang="en-US" dirty="0">
                <a:sym typeface="Symbol" panose="05050102010706020507" pitchFamily="18" charset="2"/>
              </a:rPr>
              <a:t>Check if E(</a:t>
            </a:r>
            <a:r>
              <a:rPr lang="en-US" dirty="0" err="1">
                <a:sym typeface="Symbol" panose="05050102010706020507" pitchFamily="18" charset="2"/>
              </a:rPr>
              <a:t>n</a:t>
            </a:r>
            <a:r>
              <a:rPr lang="en-US" baseline="-25000" dirty="0" err="1">
                <a:sym typeface="Symbol" panose="05050102010706020507" pitchFamily="18" charset="2"/>
              </a:rPr>
              <a:t>new</a:t>
            </a:r>
            <a:r>
              <a:rPr lang="en-US" dirty="0">
                <a:sym typeface="Symbol" panose="05050102010706020507" pitchFamily="18" charset="2"/>
              </a:rPr>
              <a:t>) = E(</a:t>
            </a:r>
            <a:r>
              <a:rPr lang="en-US" dirty="0" err="1">
                <a:sym typeface="Symbol" panose="05050102010706020507" pitchFamily="18" charset="2"/>
              </a:rPr>
              <a:t>n</a:t>
            </a:r>
            <a:r>
              <a:rPr lang="en-US" baseline="-25000" dirty="0" err="1">
                <a:sym typeface="Symbol" panose="05050102010706020507" pitchFamily="18" charset="2"/>
              </a:rPr>
              <a:t>old</a:t>
            </a:r>
            <a:r>
              <a:rPr lang="en-US" dirty="0">
                <a:sym typeface="Symbol" panose="05050102010706020507" pitchFamily="18" charset="2"/>
              </a:rPr>
              <a:t>) and if not, use a convergence procedure (choose alg.) and keep trying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47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63" y="12884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General scheme of an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ea typeface="+mn-ea"/>
              </a:rPr>
              <a:t>ab initio</a:t>
            </a: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 geometry optimization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31" y="520504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Born Oppenheimer approximation – nuclei heavier and slower than electrons, so we can think of nuclei as static “atom position”, electrons adjust, and potential energy surface is the energy of the system as a function of nuclei positions, with electrons in “optimal” configuration at each set of nuclei position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Build structure – guess of nuclei positions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ie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, where are the nuclei)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“guess” wavefunctions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ie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, where are the electrons)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iterate on wavefunctions until </a:t>
            </a:r>
            <a:r>
              <a:rPr lang="en-US" b="1" dirty="0" err="1">
                <a:solidFill>
                  <a:prstClr val="black"/>
                </a:solidFill>
                <a:latin typeface="Calibri"/>
                <a:ea typeface="+mn-ea"/>
              </a:rPr>
              <a:t>wavefunction</a:t>
            </a:r>
            <a:r>
              <a:rPr lang="en-US" b="1" baseline="-25000" dirty="0" err="1">
                <a:solidFill>
                  <a:prstClr val="black"/>
                </a:solidFill>
                <a:latin typeface="Calibri"/>
                <a:ea typeface="+mn-ea"/>
              </a:rPr>
              <a:t>new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=</a:t>
            </a:r>
            <a:r>
              <a:rPr lang="en-US" b="1" dirty="0" err="1">
                <a:solidFill>
                  <a:prstClr val="black"/>
                </a:solidFill>
                <a:latin typeface="Calibri"/>
                <a:ea typeface="+mn-ea"/>
              </a:rPr>
              <a:t>wavefunction</a:t>
            </a:r>
            <a:r>
              <a:rPr lang="en-US" b="1" baseline="-25000" dirty="0" err="1">
                <a:solidFill>
                  <a:prstClr val="black"/>
                </a:solidFill>
                <a:latin typeface="Calibri"/>
                <a:ea typeface="+mn-ea"/>
              </a:rPr>
              <a:t>old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</a:rPr>
              <a:t>		(converged, “self consistent field”)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determine forces on atoms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check if forces, energy change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   meets convergence criteria</a:t>
            </a:r>
          </a:p>
        </p:txBody>
      </p:sp>
      <p:pic>
        <p:nvPicPr>
          <p:cNvPr id="19458" name="Picture 2" descr="http://chemwiki.ucdavis.edu/@api/deki/files/3678/=PE_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3246"/>
            <a:ext cx="5177077" cy="3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4031" y="3657600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4706" y="351106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2953" y="301283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0890" y="3103246"/>
            <a:ext cx="2555635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4308" y="5345723"/>
            <a:ext cx="480644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5351" y="5603631"/>
            <a:ext cx="16412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C272B-4DB4-CA39-89FD-138E76F12627}"/>
              </a:ext>
            </a:extLst>
          </p:cNvPr>
          <p:cNvSpPr txBox="1"/>
          <p:nvPr/>
        </p:nvSpPr>
        <p:spPr>
          <a:xfrm>
            <a:off x="3396144" y="420078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871EB-B7B9-1163-E4B4-C127FCA6786B}"/>
              </a:ext>
            </a:extLst>
          </p:cNvPr>
          <p:cNvSpPr txBox="1"/>
          <p:nvPr/>
        </p:nvSpPr>
        <p:spPr>
          <a:xfrm>
            <a:off x="5464351" y="610186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Diatomic molecule distance</a:t>
            </a:r>
          </a:p>
        </p:txBody>
      </p:sp>
    </p:spTree>
    <p:extLst>
      <p:ext uri="{BB962C8B-B14F-4D97-AF65-F5344CB8AC3E}">
        <p14:creationId xmlns:p14="http://schemas.microsoft.com/office/powerpoint/2010/main" val="4265323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228600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Why quantum mechanics?  What properties can we calculate with quantum mechanics?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Properties we can’t get from anything other than QM: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Properties we might get more accurately or quickly with QM compared to FF methods:</a:t>
            </a:r>
          </a:p>
        </p:txBody>
      </p:sp>
    </p:spTree>
    <p:extLst>
      <p:ext uri="{BB962C8B-B14F-4D97-AF65-F5344CB8AC3E}">
        <p14:creationId xmlns:p14="http://schemas.microsoft.com/office/powerpoint/2010/main" val="1533966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2286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Why quantum mechanics?  What properties can we calculate with quantum mechanics?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Properties we can’t get from anything other than QM: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Electron excitation energies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NMR shifts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Work function of a solid/surface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Electrostatic potential distribution about a molecule/surface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Electron conductivity (rates of electron motion)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Properties we might get more accurately or quickly with QM compared to FF methods: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Structures, especially of small systems (molecules, crystals)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Reaction energies  (cohesive energies, thermodynamics)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Activation barriers	(rates of chemical transformation)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Vibrational frequencies</a:t>
            </a:r>
          </a:p>
        </p:txBody>
      </p:sp>
    </p:spTree>
    <p:extLst>
      <p:ext uri="{BB962C8B-B14F-4D97-AF65-F5344CB8AC3E}">
        <p14:creationId xmlns:p14="http://schemas.microsoft.com/office/powerpoint/2010/main" val="413275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64277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The Hydrogen Atom – Total Wavefunctions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65539" name="Picture 2" descr="http://employees.csbsju.edu/hjakubowski/classes/ch123/Quantum/Equat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14636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 descr="http://employees.csbsju.edu/hjakubowski/classes/ch123/Quantum/Equati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330450"/>
            <a:ext cx="44338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 descr="http://employees.csbsju.edu/hjakubowski/classes/ch123/Quantum/Equati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27513"/>
            <a:ext cx="37861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Box 1"/>
          <p:cNvSpPr txBox="1">
            <a:spLocks noChangeArrowheads="1"/>
          </p:cNvSpPr>
          <p:nvPr/>
        </p:nvSpPr>
        <p:spPr bwMode="auto">
          <a:xfrm>
            <a:off x="3657600" y="1676400"/>
            <a:ext cx="2513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  (n=1, 2, ..; l=0, m=0)</a:t>
            </a:r>
          </a:p>
        </p:txBody>
      </p:sp>
      <p:sp>
        <p:nvSpPr>
          <p:cNvPr id="65543" name="TextBox 2"/>
          <p:cNvSpPr txBox="1">
            <a:spLocks noChangeArrowheads="1"/>
          </p:cNvSpPr>
          <p:nvPr/>
        </p:nvSpPr>
        <p:spPr bwMode="auto">
          <a:xfrm>
            <a:off x="5638800" y="3429000"/>
            <a:ext cx="3025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 (n=2, 3, …; l=1, m=-1,0,1)</a:t>
            </a:r>
          </a:p>
        </p:txBody>
      </p:sp>
      <p:sp>
        <p:nvSpPr>
          <p:cNvPr id="65544" name="TextBox 3"/>
          <p:cNvSpPr txBox="1">
            <a:spLocks noChangeArrowheads="1"/>
          </p:cNvSpPr>
          <p:nvPr/>
        </p:nvSpPr>
        <p:spPr bwMode="auto">
          <a:xfrm>
            <a:off x="5100638" y="5446713"/>
            <a:ext cx="3551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 (n=3,4,…;l=2, m=-2, -1, 0, 1, 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5"/>
          <p:cNvSpPr txBox="1">
            <a:spLocks noChangeArrowheads="1"/>
          </p:cNvSpPr>
          <p:nvPr/>
        </p:nvSpPr>
        <p:spPr bwMode="auto">
          <a:xfrm>
            <a:off x="112713" y="117475"/>
            <a:ext cx="81645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More than 1 electron:  He atom Schrodinger Equation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9635" name="TextBox 1"/>
          <p:cNvSpPr txBox="1">
            <a:spLocks noChangeArrowheads="1"/>
          </p:cNvSpPr>
          <p:nvPr/>
        </p:nvSpPr>
        <p:spPr bwMode="auto">
          <a:xfrm>
            <a:off x="3886200" y="2428875"/>
            <a:ext cx="509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Distance vectors between electron and nucleus)</a:t>
            </a:r>
          </a:p>
        </p:txBody>
      </p:sp>
      <p:pic>
        <p:nvPicPr>
          <p:cNvPr id="69636" name="Picture 2" descr=" H\psi(\vec{r}_1,\, \vec{r}_2) = \Bigg[\sum_{i=1,2}\Bigg(-\frac{\hbar^2}{2\mu} \nabla^2_{r_i} -\frac{Ze^2}{4\pi\epsilon_0 r_i}\Bigg) - \frac{\hbar^2}{M} \nabla_{r_1} \cdot \nabla_{r_2} + \frac{e^2}{4\pi\epsilon_0 r_{12}} \Bigg]\psi(\vec{r}_1,\, \vec{r}_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947738"/>
            <a:ext cx="881221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4" descr=" \mu = \frac{mM}{m+M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146300"/>
            <a:ext cx="1633537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6" descr=" \vec{r}_1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27275"/>
            <a:ext cx="3048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8" descr=" \vec{r}_2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8" y="2289175"/>
            <a:ext cx="37623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10" descr=" r_{12} = |\vec{r_1} - \vec{r_2}|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078163"/>
            <a:ext cx="2228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1" name="TextBox 1"/>
          <p:cNvSpPr txBox="1">
            <a:spLocks noChangeArrowheads="1"/>
          </p:cNvSpPr>
          <p:nvPr/>
        </p:nvSpPr>
        <p:spPr bwMode="auto">
          <a:xfrm>
            <a:off x="2160588" y="1684338"/>
            <a:ext cx="6646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 electron    e – nucleus    KE nucleus           electron-electron</a:t>
            </a:r>
          </a:p>
        </p:txBody>
      </p:sp>
      <p:sp>
        <p:nvSpPr>
          <p:cNvPr id="69642" name="TextBox 1"/>
          <p:cNvSpPr txBox="1">
            <a:spLocks noChangeArrowheads="1"/>
          </p:cNvSpPr>
          <p:nvPr/>
        </p:nvSpPr>
        <p:spPr bwMode="auto">
          <a:xfrm>
            <a:off x="387350" y="3733800"/>
            <a:ext cx="8478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Heavy atoms: Born-Oppenheimer approximation, removes KE nucleus term.  In atomic units (ie, non-dimensionalized by constants):</a:t>
            </a:r>
          </a:p>
        </p:txBody>
      </p:sp>
      <p:pic>
        <p:nvPicPr>
          <p:cNvPr id="69643" name="Picture 12" descr=" H\psi(\vec{r}_1,\, \vec{r}_2) = \Bigg[-\frac{1}{2}\nabla^2_{r_1} - \frac{1}{2}\nabla^2_{r_2} - \frac{Z}{r_1} - \frac{Z}{r_2} + \frac{1}{r_{12}}\Bigg]\psi(\vec{r}_1,\, \vec{r}_2).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724400"/>
            <a:ext cx="741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4" name="TextBox 1"/>
          <p:cNvSpPr txBox="1">
            <a:spLocks noChangeArrowheads="1"/>
          </p:cNvSpPr>
          <p:nvPr/>
        </p:nvSpPr>
        <p:spPr bwMode="auto">
          <a:xfrm>
            <a:off x="311150" y="5791200"/>
            <a:ext cx="84788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Wavefunction now a function of x</a:t>
            </a:r>
            <a:r>
              <a:rPr lang="en-US" altLang="en-US" sz="1800" baseline="-25000"/>
              <a:t>1</a:t>
            </a:r>
            <a:r>
              <a:rPr lang="en-US" altLang="en-US" sz="1800"/>
              <a:t>, y</a:t>
            </a:r>
            <a:r>
              <a:rPr lang="en-US" altLang="en-US" sz="1800" baseline="-25000"/>
              <a:t>1</a:t>
            </a:r>
            <a:r>
              <a:rPr lang="en-US" altLang="en-US" sz="1800"/>
              <a:t>, z</a:t>
            </a:r>
            <a:r>
              <a:rPr lang="en-US" altLang="en-US" sz="1800" baseline="-25000"/>
              <a:t>1</a:t>
            </a:r>
            <a:r>
              <a:rPr lang="en-US" altLang="en-US" sz="1800"/>
              <a:t>, x</a:t>
            </a:r>
            <a:r>
              <a:rPr lang="en-US" altLang="en-US" sz="1800" baseline="-25000"/>
              <a:t>2</a:t>
            </a:r>
            <a:r>
              <a:rPr lang="en-US" altLang="en-US" sz="1800"/>
              <a:t>, y</a:t>
            </a:r>
            <a:r>
              <a:rPr lang="en-US" altLang="en-US" sz="1800" baseline="-25000"/>
              <a:t>2</a:t>
            </a:r>
            <a:r>
              <a:rPr lang="en-US" altLang="en-US" sz="1800"/>
              <a:t>, z</a:t>
            </a:r>
            <a:r>
              <a:rPr lang="en-US" altLang="en-US" sz="1800" baseline="-25000"/>
              <a:t>2</a:t>
            </a:r>
            <a:r>
              <a:rPr lang="en-US" altLang="en-US" sz="1800"/>
              <a:t> (or r</a:t>
            </a:r>
            <a:r>
              <a:rPr lang="en-US" altLang="en-US" sz="1800" baseline="-25000"/>
              <a:t>1</a:t>
            </a:r>
            <a:r>
              <a:rPr lang="en-US" altLang="en-US" sz="1800"/>
              <a:t>, </a:t>
            </a:r>
            <a:r>
              <a:rPr lang="en-US" altLang="en-US" sz="1800">
                <a:sym typeface="Symbol" panose="05050102010706020507" pitchFamily="18" charset="2"/>
              </a:rPr>
              <a:t></a:t>
            </a:r>
            <a:r>
              <a:rPr lang="en-US" altLang="en-US" sz="1800" baseline="-25000">
                <a:sym typeface="Symbol" panose="05050102010706020507" pitchFamily="18" charset="2"/>
              </a:rPr>
              <a:t>1</a:t>
            </a:r>
            <a:r>
              <a:rPr lang="en-US" altLang="en-US" sz="1800">
                <a:sym typeface="Symbol" panose="05050102010706020507" pitchFamily="18" charset="2"/>
              </a:rPr>
              <a:t>, </a:t>
            </a:r>
            <a:r>
              <a:rPr lang="en-US" altLang="en-US" sz="1800" baseline="-25000">
                <a:sym typeface="Symbol" panose="05050102010706020507" pitchFamily="18" charset="2"/>
              </a:rPr>
              <a:t>1</a:t>
            </a:r>
            <a:r>
              <a:rPr lang="en-US" altLang="en-US" sz="1800">
                <a:sym typeface="Symbol" panose="05050102010706020507" pitchFamily="18" charset="2"/>
              </a:rPr>
              <a:t>, r</a:t>
            </a:r>
            <a:r>
              <a:rPr lang="en-US" altLang="en-US" sz="1800" baseline="-25000">
                <a:sym typeface="Symbol" panose="05050102010706020507" pitchFamily="18" charset="2"/>
              </a:rPr>
              <a:t>2</a:t>
            </a:r>
            <a:r>
              <a:rPr lang="en-US" altLang="en-US" sz="1800">
                <a:sym typeface="Symbol" panose="05050102010706020507" pitchFamily="18" charset="2"/>
              </a:rPr>
              <a:t>, </a:t>
            </a:r>
            <a:r>
              <a:rPr lang="en-US" altLang="en-US" sz="1800" baseline="-25000">
                <a:sym typeface="Symbol" panose="05050102010706020507" pitchFamily="18" charset="2"/>
              </a:rPr>
              <a:t>2</a:t>
            </a:r>
            <a:r>
              <a:rPr lang="en-US" altLang="en-US" sz="1800">
                <a:sym typeface="Symbol" panose="05050102010706020507" pitchFamily="18" charset="2"/>
              </a:rPr>
              <a:t>, </a:t>
            </a:r>
            <a:r>
              <a:rPr lang="en-US" altLang="en-US" sz="1800" baseline="-25000">
                <a:sym typeface="Symbol" panose="05050102010706020507" pitchFamily="18" charset="2"/>
              </a:rPr>
              <a:t>2</a:t>
            </a:r>
            <a:r>
              <a:rPr lang="en-US" altLang="en-US" sz="1800">
                <a:sym typeface="Symbol" panose="05050102010706020507" pitchFamily="18" charset="2"/>
              </a:rPr>
              <a:t>). Because of electron-electron term, this is not separable in any coordinate system.  Must be solved by approximate methods.</a:t>
            </a:r>
            <a:endParaRPr lang="en-US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63" y="12884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General first step: 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ea typeface="+mn-ea"/>
              </a:rPr>
              <a:t>ab initio</a:t>
            </a: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 geometry optimization</a:t>
            </a:r>
          </a:p>
        </p:txBody>
      </p:sp>
      <p:pic>
        <p:nvPicPr>
          <p:cNvPr id="19458" name="Picture 2" descr="http://chemwiki.ucdavis.edu/@api/deki/files/3678/=PE_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3246"/>
            <a:ext cx="5177077" cy="3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4031" y="3657600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4706" y="351106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2953" y="301283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0890" y="3103246"/>
            <a:ext cx="2555635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4308" y="5345723"/>
            <a:ext cx="480644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5351" y="5603631"/>
            <a:ext cx="16412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C572-E045-FC2C-8B74-AC60883A7722}"/>
              </a:ext>
            </a:extLst>
          </p:cNvPr>
          <p:cNvSpPr txBox="1"/>
          <p:nvPr/>
        </p:nvSpPr>
        <p:spPr>
          <a:xfrm>
            <a:off x="3396144" y="420078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CE8FE-3203-C7C5-1455-6FE6A3E53086}"/>
              </a:ext>
            </a:extLst>
          </p:cNvPr>
          <p:cNvSpPr txBox="1"/>
          <p:nvPr/>
        </p:nvSpPr>
        <p:spPr>
          <a:xfrm>
            <a:off x="5464351" y="610186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Diatomic molecule distance</a:t>
            </a:r>
          </a:p>
        </p:txBody>
      </p:sp>
    </p:spTree>
    <p:extLst>
      <p:ext uri="{BB962C8B-B14F-4D97-AF65-F5344CB8AC3E}">
        <p14:creationId xmlns:p14="http://schemas.microsoft.com/office/powerpoint/2010/main" val="83896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63" y="12884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General scheme of an </a:t>
            </a:r>
            <a:r>
              <a:rPr lang="en-US" sz="2000" b="1" i="1" dirty="0">
                <a:solidFill>
                  <a:prstClr val="black"/>
                </a:solidFill>
                <a:latin typeface="Calibri"/>
                <a:ea typeface="+mn-ea"/>
              </a:rPr>
              <a:t>ab initio</a:t>
            </a:r>
            <a:r>
              <a:rPr lang="en-US" sz="2000" b="1" dirty="0">
                <a:solidFill>
                  <a:prstClr val="black"/>
                </a:solidFill>
                <a:latin typeface="Calibri"/>
                <a:ea typeface="+mn-ea"/>
              </a:rPr>
              <a:t> geometry optimization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31" y="520504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Born Oppenheimer approximation – nuclei heavier and slower than electrons, so we can think of nuclei as static “atom position”, electrons adjust, and potential energy surface is the energy of the system as a function of nuclei positions, with electrons in “optimal” configuration at each set of nuclei position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Build structure – guess of nuclei positions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ie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, where are the nuclei)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Do a QM calculation to get the energy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Calculate the forces on atoms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+mn-ea"/>
              </a:rPr>
              <a:t>dE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 / d (atom positions)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Check forces – close enough to 0?  Yes – done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No –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	Optimizer algorithm generates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</a:rPr>
              <a:t>                   next step for atom positions</a:t>
            </a:r>
          </a:p>
        </p:txBody>
      </p:sp>
      <p:pic>
        <p:nvPicPr>
          <p:cNvPr id="19458" name="Picture 2" descr="http://chemwiki.ucdavis.edu/@api/deki/files/3678/=PE_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03246"/>
            <a:ext cx="5177077" cy="3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4031" y="3657600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4706" y="351106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2953" y="3012831"/>
            <a:ext cx="492369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0890" y="3103246"/>
            <a:ext cx="2555635" cy="79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4308" y="5345723"/>
            <a:ext cx="480644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5351" y="5603631"/>
            <a:ext cx="16412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C272B-4DB4-CA39-89FD-138E76F12627}"/>
              </a:ext>
            </a:extLst>
          </p:cNvPr>
          <p:cNvSpPr txBox="1"/>
          <p:nvPr/>
        </p:nvSpPr>
        <p:spPr>
          <a:xfrm>
            <a:off x="3396144" y="420078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871EB-B7B9-1163-E4B4-C127FCA6786B}"/>
              </a:ext>
            </a:extLst>
          </p:cNvPr>
          <p:cNvSpPr txBox="1"/>
          <p:nvPr/>
        </p:nvSpPr>
        <p:spPr>
          <a:xfrm>
            <a:off x="4759675" y="603474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Diatomic molecule distance (R)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4A0DF6FB-A5DB-9756-A3CF-B5076D43BC47}"/>
              </a:ext>
            </a:extLst>
          </p:cNvPr>
          <p:cNvSpPr/>
          <p:nvPr/>
        </p:nvSpPr>
        <p:spPr>
          <a:xfrm flipV="1">
            <a:off x="558186" y="2345513"/>
            <a:ext cx="492369" cy="11488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7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612963-5B35-44DD-820A-B9AFD4D8AE1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4669" y="105660"/>
            <a:ext cx="8108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Variational Theorem gives us an approach to get “best” wavefunctions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609600"/>
            <a:ext cx="8667263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1984F4-B513-D8D0-FD29-7D5D1F712C54}"/>
              </a:ext>
            </a:extLst>
          </p:cNvPr>
          <p:cNvSpPr txBox="1"/>
          <p:nvPr/>
        </p:nvSpPr>
        <p:spPr>
          <a:xfrm>
            <a:off x="338355" y="2201410"/>
            <a:ext cx="5708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See https://adambaskerville.github.io/posts/Variational-Method-Hydrogen/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73A4DA-FB34-A696-2087-40E84EAB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4114800"/>
            <a:ext cx="2457450" cy="895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72443-4EB9-80D4-35B8-EE2C25111B13}"/>
              </a:ext>
            </a:extLst>
          </p:cNvPr>
          <p:cNvSpPr txBox="1"/>
          <p:nvPr/>
        </p:nvSpPr>
        <p:spPr>
          <a:xfrm>
            <a:off x="292217" y="3682001"/>
            <a:ext cx="8667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guess that the wavefunction will have some form:</a:t>
            </a:r>
          </a:p>
          <a:p>
            <a:r>
              <a:rPr lang="en-US" dirty="0"/>
              <a:t>	For H</a:t>
            </a:r>
            <a:r>
              <a:rPr lang="en-US" baseline="-25000" dirty="0"/>
              <a:t>2</a:t>
            </a:r>
            <a:r>
              <a:rPr lang="en-US" baseline="30000" dirty="0"/>
              <a:t>+</a:t>
            </a:r>
            <a:r>
              <a:rPr lang="en-US" dirty="0"/>
              <a:t> - let’s use that the molecular wavefunction is a sum of 1s orbitals on each atom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If we have Hamiltonian and we have this functional form, problem is minimizing E with respect to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 err="1"/>
              <a:t>’s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43D180-6EF4-6CF3-9F17-B629C1953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4" r="71174" b="52196"/>
          <a:stretch/>
        </p:blipFill>
        <p:spPr>
          <a:xfrm>
            <a:off x="1855102" y="5841796"/>
            <a:ext cx="2557245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F9B21-265A-277D-A8A0-61AAB8EFFFBA}"/>
              </a:ext>
            </a:extLst>
          </p:cNvPr>
          <p:cNvSpPr txBox="1"/>
          <p:nvPr/>
        </p:nvSpPr>
        <p:spPr>
          <a:xfrm>
            <a:off x="153324" y="3137137"/>
            <a:ext cx="8478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get the best wave function given a presumed form of the solution…….</a:t>
            </a:r>
          </a:p>
        </p:txBody>
      </p:sp>
    </p:spTree>
    <p:extLst>
      <p:ext uri="{BB962C8B-B14F-4D97-AF65-F5344CB8AC3E}">
        <p14:creationId xmlns:p14="http://schemas.microsoft.com/office/powerpoint/2010/main" val="31129706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32004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32004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Default Design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32004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32004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43924</TotalTime>
  <Words>2650</Words>
  <Application>Microsoft Office PowerPoint</Application>
  <PresentationFormat>On-screen Show (4:3)</PresentationFormat>
  <Paragraphs>324</Paragraphs>
  <Slides>46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Wingdings</vt:lpstr>
      <vt:lpstr>Default Design</vt:lpstr>
      <vt:lpstr>Office Theme</vt:lpstr>
      <vt:lpstr>1_Office Theme</vt:lpstr>
      <vt:lpstr>2_Default Design</vt:lpstr>
      <vt:lpstr>4_Default Design</vt:lpstr>
      <vt:lpstr>5_Default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Atomic orbital basis sets common, can be analytical functions, numerical, Slater, Gaussian, etc…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Polarization Functions – Orbital Mixing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DFT calculation is still similar, minimize E with respect to n(r) instead of (r)</vt:lpstr>
      <vt:lpstr>Kohn-Sham approach – we don’t know how to write KE(n), so re-invoke (non-interacting) e’s and lump what we get wrong into EXC</vt:lpstr>
      <vt:lpstr>Exchange-correlation functional – hardest part to internalize </vt:lpstr>
      <vt:lpstr>Kohn-Sham approach</vt:lpstr>
      <vt:lpstr>PowerPoint Presentation</vt:lpstr>
      <vt:lpstr>PowerPoint Presentation</vt:lpstr>
      <vt:lpstr>PowerPoint Presentation</vt:lpstr>
      <vt:lpstr>PowerPoint Presentation</vt:lpstr>
    </vt:vector>
  </TitlesOfParts>
  <Company>Caltech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duin</dc:creator>
  <cp:lastModifiedBy>Michael Janik</cp:lastModifiedBy>
  <cp:revision>232</cp:revision>
  <dcterms:created xsi:type="dcterms:W3CDTF">2010-10-13T01:08:18Z</dcterms:created>
  <dcterms:modified xsi:type="dcterms:W3CDTF">2022-06-13T20:15:21Z</dcterms:modified>
</cp:coreProperties>
</file>